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41E4C-8611-4240-80B8-43829BE7E5A2}" v="14" dt="2020-04-21T10:29:56.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01" autoAdjust="0"/>
  </p:normalViewPr>
  <p:slideViewPr>
    <p:cSldViewPr snapToGrid="0">
      <p:cViewPr varScale="1">
        <p:scale>
          <a:sx n="60" d="100"/>
          <a:sy n="60" d="100"/>
        </p:scale>
        <p:origin x="152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ne Steuten" userId="S::diannesteuten@lezenenschrijven.nl::ca16f16b-2450-4021-a4bd-898ff836964c" providerId="AD" clId="Web-{0800EB5F-E983-260D-2DD1-F127CE8078CF}"/>
    <pc:docChg chg="modSld">
      <pc:chgData name="Dianne Steuten" userId="S::diannesteuten@lezenenschrijven.nl::ca16f16b-2450-4021-a4bd-898ff836964c" providerId="AD" clId="Web-{0800EB5F-E983-260D-2DD1-F127CE8078CF}" dt="2020-04-09T07:55:30.557" v="13" actId="20577"/>
      <pc:docMkLst>
        <pc:docMk/>
      </pc:docMkLst>
      <pc:sldChg chg="modSp">
        <pc:chgData name="Dianne Steuten" userId="S::diannesteuten@lezenenschrijven.nl::ca16f16b-2450-4021-a4bd-898ff836964c" providerId="AD" clId="Web-{0800EB5F-E983-260D-2DD1-F127CE8078CF}" dt="2020-04-09T07:55:18.197" v="4" actId="20577"/>
        <pc:sldMkLst>
          <pc:docMk/>
          <pc:sldMk cId="3535817094" sldId="258"/>
        </pc:sldMkLst>
        <pc:spChg chg="mod">
          <ac:chgData name="Dianne Steuten" userId="S::diannesteuten@lezenenschrijven.nl::ca16f16b-2450-4021-a4bd-898ff836964c" providerId="AD" clId="Web-{0800EB5F-E983-260D-2DD1-F127CE8078CF}" dt="2020-04-09T07:55:18.197" v="4" actId="20577"/>
          <ac:spMkLst>
            <pc:docMk/>
            <pc:sldMk cId="3535817094" sldId="258"/>
            <ac:spMk id="2" creationId="{00000000-0000-0000-0000-000000000000}"/>
          </ac:spMkLst>
        </pc:spChg>
      </pc:sldChg>
      <pc:sldChg chg="modSp">
        <pc:chgData name="Dianne Steuten" userId="S::diannesteuten@lezenenschrijven.nl::ca16f16b-2450-4021-a4bd-898ff836964c" providerId="AD" clId="Web-{0800EB5F-E983-260D-2DD1-F127CE8078CF}" dt="2020-04-09T07:55:30.557" v="13" actId="20577"/>
        <pc:sldMkLst>
          <pc:docMk/>
          <pc:sldMk cId="555579340" sldId="262"/>
        </pc:sldMkLst>
        <pc:spChg chg="mod">
          <ac:chgData name="Dianne Steuten" userId="S::diannesteuten@lezenenschrijven.nl::ca16f16b-2450-4021-a4bd-898ff836964c" providerId="AD" clId="Web-{0800EB5F-E983-260D-2DD1-F127CE8078CF}" dt="2020-04-09T07:55:30.557" v="13" actId="20577"/>
          <ac:spMkLst>
            <pc:docMk/>
            <pc:sldMk cId="555579340" sldId="262"/>
            <ac:spMk id="4" creationId="{00000000-0000-0000-0000-000000000000}"/>
          </ac:spMkLst>
        </pc:spChg>
      </pc:sldChg>
    </pc:docChg>
  </pc:docChgLst>
  <pc:docChgLst>
    <pc:chgData clId="Web-{0800EB5F-E983-260D-2DD1-F127CE8078CF}"/>
    <pc:docChg chg="modSld">
      <pc:chgData name="" userId="" providerId="" clId="Web-{0800EB5F-E983-260D-2DD1-F127CE8078CF}" dt="2020-04-09T07:55:12.510" v="3" actId="20577"/>
      <pc:docMkLst>
        <pc:docMk/>
      </pc:docMkLst>
      <pc:sldChg chg="modSp">
        <pc:chgData name="" userId="" providerId="" clId="Web-{0800EB5F-E983-260D-2DD1-F127CE8078CF}" dt="2020-04-09T07:55:12.510" v="3" actId="20577"/>
        <pc:sldMkLst>
          <pc:docMk/>
          <pc:sldMk cId="2823696570" sldId="256"/>
        </pc:sldMkLst>
        <pc:spChg chg="mod">
          <ac:chgData name="" userId="" providerId="" clId="Web-{0800EB5F-E983-260D-2DD1-F127CE8078CF}" dt="2020-04-09T07:55:12.510" v="3" actId="20577"/>
          <ac:spMkLst>
            <pc:docMk/>
            <pc:sldMk cId="2823696570" sldId="256"/>
            <ac:spMk id="8" creationId="{00000000-0000-0000-0000-000000000000}"/>
          </ac:spMkLst>
        </pc:spChg>
      </pc:sldChg>
    </pc:docChg>
  </pc:docChgLst>
  <pc:docChgLst>
    <pc:chgData name="Dianne Steuten" userId="ca16f16b-2450-4021-a4bd-898ff836964c" providerId="ADAL" clId="{68641E4C-8611-4240-80B8-43829BE7E5A2}"/>
    <pc:docChg chg="undo custSel modSld">
      <pc:chgData name="Dianne Steuten" userId="ca16f16b-2450-4021-a4bd-898ff836964c" providerId="ADAL" clId="{68641E4C-8611-4240-80B8-43829BE7E5A2}" dt="2020-04-21T10:30:40.162" v="54" actId="1076"/>
      <pc:docMkLst>
        <pc:docMk/>
      </pc:docMkLst>
      <pc:sldChg chg="modNotesTx">
        <pc:chgData name="Dianne Steuten" userId="ca16f16b-2450-4021-a4bd-898ff836964c" providerId="ADAL" clId="{68641E4C-8611-4240-80B8-43829BE7E5A2}" dt="2020-04-21T10:24:24.851" v="2" actId="20577"/>
        <pc:sldMkLst>
          <pc:docMk/>
          <pc:sldMk cId="555579340" sldId="262"/>
        </pc:sldMkLst>
      </pc:sldChg>
      <pc:sldChg chg="modSp">
        <pc:chgData name="Dianne Steuten" userId="ca16f16b-2450-4021-a4bd-898ff836964c" providerId="ADAL" clId="{68641E4C-8611-4240-80B8-43829BE7E5A2}" dt="2020-04-21T10:30:26.272" v="51" actId="1076"/>
        <pc:sldMkLst>
          <pc:docMk/>
          <pc:sldMk cId="1017907442" sldId="263"/>
        </pc:sldMkLst>
        <pc:spChg chg="mod">
          <ac:chgData name="Dianne Steuten" userId="ca16f16b-2450-4021-a4bd-898ff836964c" providerId="ADAL" clId="{68641E4C-8611-4240-80B8-43829BE7E5A2}" dt="2020-04-21T10:30:24.283" v="50" actId="948"/>
          <ac:spMkLst>
            <pc:docMk/>
            <pc:sldMk cId="1017907442" sldId="263"/>
            <ac:spMk id="3" creationId="{DC2FAC4C-C69A-40D7-BDAE-3E5AFA21C947}"/>
          </ac:spMkLst>
        </pc:spChg>
        <pc:picChg chg="mod">
          <ac:chgData name="Dianne Steuten" userId="ca16f16b-2450-4021-a4bd-898ff836964c" providerId="ADAL" clId="{68641E4C-8611-4240-80B8-43829BE7E5A2}" dt="2020-04-21T10:30:26.272" v="51" actId="1076"/>
          <ac:picMkLst>
            <pc:docMk/>
            <pc:sldMk cId="1017907442" sldId="263"/>
            <ac:picMk id="7" creationId="{B2C70BCB-9F56-4EF8-B6E6-EA7B98D638F0}"/>
          </ac:picMkLst>
        </pc:picChg>
      </pc:sldChg>
      <pc:sldChg chg="modSp">
        <pc:chgData name="Dianne Steuten" userId="ca16f16b-2450-4021-a4bd-898ff836964c" providerId="ADAL" clId="{68641E4C-8611-4240-80B8-43829BE7E5A2}" dt="2020-04-21T10:30:40.162" v="54" actId="1076"/>
        <pc:sldMkLst>
          <pc:docMk/>
          <pc:sldMk cId="751038941" sldId="264"/>
        </pc:sldMkLst>
        <pc:spChg chg="mod">
          <ac:chgData name="Dianne Steuten" userId="ca16f16b-2450-4021-a4bd-898ff836964c" providerId="ADAL" clId="{68641E4C-8611-4240-80B8-43829BE7E5A2}" dt="2020-04-21T10:30:40.162" v="54" actId="1076"/>
          <ac:spMkLst>
            <pc:docMk/>
            <pc:sldMk cId="751038941" sldId="264"/>
            <ac:spMk id="3" creationId="{F9FFD5DE-1F6D-4C3B-9B98-D1CD12F81034}"/>
          </ac:spMkLst>
        </pc:spChg>
        <pc:picChg chg="mod">
          <ac:chgData name="Dianne Steuten" userId="ca16f16b-2450-4021-a4bd-898ff836964c" providerId="ADAL" clId="{68641E4C-8611-4240-80B8-43829BE7E5A2}" dt="2020-04-21T10:30:37.850" v="53" actId="1076"/>
          <ac:picMkLst>
            <pc:docMk/>
            <pc:sldMk cId="751038941" sldId="264"/>
            <ac:picMk id="6" creationId="{D435A01F-73BA-4764-9065-CFB048E19075}"/>
          </ac:picMkLst>
        </pc:picChg>
      </pc:sldChg>
      <pc:sldChg chg="modSp">
        <pc:chgData name="Dianne Steuten" userId="ca16f16b-2450-4021-a4bd-898ff836964c" providerId="ADAL" clId="{68641E4C-8611-4240-80B8-43829BE7E5A2}" dt="2020-04-21T10:30:13.235" v="49" actId="948"/>
        <pc:sldMkLst>
          <pc:docMk/>
          <pc:sldMk cId="2446052389" sldId="266"/>
        </pc:sldMkLst>
        <pc:spChg chg="mod">
          <ac:chgData name="Dianne Steuten" userId="ca16f16b-2450-4021-a4bd-898ff836964c" providerId="ADAL" clId="{68641E4C-8611-4240-80B8-43829BE7E5A2}" dt="2020-04-21T10:30:13.235" v="49" actId="948"/>
          <ac:spMkLst>
            <pc:docMk/>
            <pc:sldMk cId="2446052389" sldId="266"/>
            <ac:spMk id="3" creationId="{B77E9961-C979-4D85-9CB5-F55C93E086DB}"/>
          </ac:spMkLst>
        </pc:spChg>
      </pc:sldChg>
      <pc:sldChg chg="modSp">
        <pc:chgData name="Dianne Steuten" userId="ca16f16b-2450-4021-a4bd-898ff836964c" providerId="ADAL" clId="{68641E4C-8611-4240-80B8-43829BE7E5A2}" dt="2020-04-21T10:30:04.762" v="48" actId="948"/>
        <pc:sldMkLst>
          <pc:docMk/>
          <pc:sldMk cId="2904168295" sldId="267"/>
        </pc:sldMkLst>
        <pc:spChg chg="mod">
          <ac:chgData name="Dianne Steuten" userId="ca16f16b-2450-4021-a4bd-898ff836964c" providerId="ADAL" clId="{68641E4C-8611-4240-80B8-43829BE7E5A2}" dt="2020-04-21T10:30:04.762" v="48" actId="948"/>
          <ac:spMkLst>
            <pc:docMk/>
            <pc:sldMk cId="2904168295" sldId="267"/>
            <ac:spMk id="3" creationId="{FB9FA2DD-CD35-4D48-AC25-0FB2B48E11AD}"/>
          </ac:spMkLst>
        </pc:spChg>
      </pc:sldChg>
      <pc:sldChg chg="modSp">
        <pc:chgData name="Dianne Steuten" userId="ca16f16b-2450-4021-a4bd-898ff836964c" providerId="ADAL" clId="{68641E4C-8611-4240-80B8-43829BE7E5A2}" dt="2020-04-21T10:29:23.980" v="47" actId="948"/>
        <pc:sldMkLst>
          <pc:docMk/>
          <pc:sldMk cId="2502881517" sldId="268"/>
        </pc:sldMkLst>
        <pc:spChg chg="mod">
          <ac:chgData name="Dianne Steuten" userId="ca16f16b-2450-4021-a4bd-898ff836964c" providerId="ADAL" clId="{68641E4C-8611-4240-80B8-43829BE7E5A2}" dt="2020-04-21T10:29:23.980" v="47" actId="948"/>
          <ac:spMkLst>
            <pc:docMk/>
            <pc:sldMk cId="2502881517" sldId="268"/>
            <ac:spMk id="3" creationId="{4783A772-9E4D-4B72-B4DD-C7EEF82CCC58}"/>
          </ac:spMkLst>
        </pc:spChg>
      </pc:sldChg>
      <pc:sldChg chg="modNotesTx">
        <pc:chgData name="Dianne Steuten" userId="ca16f16b-2450-4021-a4bd-898ff836964c" providerId="ADAL" clId="{68641E4C-8611-4240-80B8-43829BE7E5A2}" dt="2020-04-21T10:26:20.486" v="6" actId="20577"/>
        <pc:sldMkLst>
          <pc:docMk/>
          <pc:sldMk cId="2416260230" sldId="272"/>
        </pc:sldMkLst>
      </pc:sldChg>
      <pc:sldChg chg="modSp modNotesTx">
        <pc:chgData name="Dianne Steuten" userId="ca16f16b-2450-4021-a4bd-898ff836964c" providerId="ADAL" clId="{68641E4C-8611-4240-80B8-43829BE7E5A2}" dt="2020-04-21T10:28:57.702" v="44" actId="948"/>
        <pc:sldMkLst>
          <pc:docMk/>
          <pc:sldMk cId="2990326435" sldId="273"/>
        </pc:sldMkLst>
        <pc:spChg chg="mod">
          <ac:chgData name="Dianne Steuten" userId="ca16f16b-2450-4021-a4bd-898ff836964c" providerId="ADAL" clId="{68641E4C-8611-4240-80B8-43829BE7E5A2}" dt="2020-04-21T10:28:57.702" v="44" actId="948"/>
          <ac:spMkLst>
            <pc:docMk/>
            <pc:sldMk cId="2990326435" sldId="273"/>
            <ac:spMk id="3" creationId="{909168EF-D2C8-47CC-B680-D46A13A35C20}"/>
          </ac:spMkLst>
        </pc:spChg>
      </pc:sldChg>
      <pc:sldChg chg="modSp modNotesTx">
        <pc:chgData name="Dianne Steuten" userId="ca16f16b-2450-4021-a4bd-898ff836964c" providerId="ADAL" clId="{68641E4C-8611-4240-80B8-43829BE7E5A2}" dt="2020-04-21T10:29:11.434" v="46" actId="948"/>
        <pc:sldMkLst>
          <pc:docMk/>
          <pc:sldMk cId="3955494848" sldId="274"/>
        </pc:sldMkLst>
        <pc:spChg chg="mod">
          <ac:chgData name="Dianne Steuten" userId="ca16f16b-2450-4021-a4bd-898ff836964c" providerId="ADAL" clId="{68641E4C-8611-4240-80B8-43829BE7E5A2}" dt="2020-04-21T10:29:11.434" v="46" actId="948"/>
          <ac:spMkLst>
            <pc:docMk/>
            <pc:sldMk cId="3955494848" sldId="274"/>
            <ac:spMk id="3" creationId="{A27F6737-BE99-45E7-8236-D1BF828536EB}"/>
          </ac:spMkLst>
        </pc:spChg>
      </pc:sldChg>
      <pc:sldChg chg="modNotesTx">
        <pc:chgData name="Dianne Steuten" userId="ca16f16b-2450-4021-a4bd-898ff836964c" providerId="ADAL" clId="{68641E4C-8611-4240-80B8-43829BE7E5A2}" dt="2020-04-21T10:27:41.917" v="40" actId="20577"/>
        <pc:sldMkLst>
          <pc:docMk/>
          <pc:sldMk cId="2960518893" sldId="275"/>
        </pc:sldMkLst>
      </pc:sldChg>
      <pc:sldChg chg="modSp modNotesTx">
        <pc:chgData name="Dianne Steuten" userId="ca16f16b-2450-4021-a4bd-898ff836964c" providerId="ADAL" clId="{68641E4C-8611-4240-80B8-43829BE7E5A2}" dt="2020-04-21T10:28:50.642" v="43" actId="948"/>
        <pc:sldMkLst>
          <pc:docMk/>
          <pc:sldMk cId="2040221745" sldId="276"/>
        </pc:sldMkLst>
        <pc:spChg chg="mod">
          <ac:chgData name="Dianne Steuten" userId="ca16f16b-2450-4021-a4bd-898ff836964c" providerId="ADAL" clId="{68641E4C-8611-4240-80B8-43829BE7E5A2}" dt="2020-04-21T10:28:50.642" v="43" actId="948"/>
          <ac:spMkLst>
            <pc:docMk/>
            <pc:sldMk cId="2040221745" sldId="276"/>
            <ac:spMk id="3" creationId="{420C1A88-EBF9-4D93-9BA8-CE3C78656C0B}"/>
          </ac:spMkLst>
        </pc:spChg>
      </pc:sldChg>
    </pc:docChg>
  </pc:docChgLst>
  <pc:docChgLst>
    <pc:chgData name="Nanja Jessen" userId="6afb34e9-c5eb-444a-b720-8010340882e9" providerId="ADAL" clId="{8D235546-E56C-41EB-9095-E1FF5D90218A}"/>
    <pc:docChg chg="custSel modSld">
      <pc:chgData name="Nanja Jessen" userId="6afb34e9-c5eb-444a-b720-8010340882e9" providerId="ADAL" clId="{8D235546-E56C-41EB-9095-E1FF5D90218A}" dt="2020-04-09T12:46:36.215" v="19" actId="1076"/>
      <pc:docMkLst>
        <pc:docMk/>
      </pc:docMkLst>
      <pc:sldChg chg="addSp delSp modSp">
        <pc:chgData name="Nanja Jessen" userId="6afb34e9-c5eb-444a-b720-8010340882e9" providerId="ADAL" clId="{8D235546-E56C-41EB-9095-E1FF5D90218A}" dt="2020-04-09T12:38:55.265" v="6" actId="478"/>
        <pc:sldMkLst>
          <pc:docMk/>
          <pc:sldMk cId="3134488391" sldId="270"/>
        </pc:sldMkLst>
        <pc:spChg chg="add del mod">
          <ac:chgData name="Nanja Jessen" userId="6afb34e9-c5eb-444a-b720-8010340882e9" providerId="ADAL" clId="{8D235546-E56C-41EB-9095-E1FF5D90218A}" dt="2020-04-09T12:38:55.265" v="6" actId="478"/>
          <ac:spMkLst>
            <pc:docMk/>
            <pc:sldMk cId="3134488391" sldId="270"/>
            <ac:spMk id="7" creationId="{7406EF45-DC0C-4639-9185-390FA8ED32C3}"/>
          </ac:spMkLst>
        </pc:spChg>
        <pc:picChg chg="add mod">
          <ac:chgData name="Nanja Jessen" userId="6afb34e9-c5eb-444a-b720-8010340882e9" providerId="ADAL" clId="{8D235546-E56C-41EB-9095-E1FF5D90218A}" dt="2020-04-09T12:38:50.783" v="4" actId="1076"/>
          <ac:picMkLst>
            <pc:docMk/>
            <pc:sldMk cId="3134488391" sldId="270"/>
            <ac:picMk id="6" creationId="{4E15D4DD-0A88-4DA1-B5CF-3E17DA6BF222}"/>
          </ac:picMkLst>
        </pc:picChg>
      </pc:sldChg>
      <pc:sldChg chg="addSp modSp">
        <pc:chgData name="Nanja Jessen" userId="6afb34e9-c5eb-444a-b720-8010340882e9" providerId="ADAL" clId="{8D235546-E56C-41EB-9095-E1FF5D90218A}" dt="2020-04-09T12:46:36.215" v="19" actId="1076"/>
        <pc:sldMkLst>
          <pc:docMk/>
          <pc:sldMk cId="2416260230" sldId="272"/>
        </pc:sldMkLst>
        <pc:picChg chg="add mod">
          <ac:chgData name="Nanja Jessen" userId="6afb34e9-c5eb-444a-b720-8010340882e9" providerId="ADAL" clId="{8D235546-E56C-41EB-9095-E1FF5D90218A}" dt="2020-04-09T12:46:36.215" v="19" actId="1076"/>
          <ac:picMkLst>
            <pc:docMk/>
            <pc:sldMk cId="2416260230" sldId="272"/>
            <ac:picMk id="6" creationId="{AFCF8526-067F-4A50-B99F-E913C092E4F6}"/>
          </ac:picMkLst>
        </pc:picChg>
      </pc:sldChg>
      <pc:sldChg chg="addSp delSp modSp">
        <pc:chgData name="Nanja Jessen" userId="6afb34e9-c5eb-444a-b720-8010340882e9" providerId="ADAL" clId="{8D235546-E56C-41EB-9095-E1FF5D90218A}" dt="2020-04-09T12:46:00.816" v="14" actId="478"/>
        <pc:sldMkLst>
          <pc:docMk/>
          <pc:sldMk cId="2040221745" sldId="276"/>
        </pc:sldMkLst>
        <pc:spChg chg="add del mod">
          <ac:chgData name="Nanja Jessen" userId="6afb34e9-c5eb-444a-b720-8010340882e9" providerId="ADAL" clId="{8D235546-E56C-41EB-9095-E1FF5D90218A}" dt="2020-04-09T12:46:00.816" v="14" actId="478"/>
          <ac:spMkLst>
            <pc:docMk/>
            <pc:sldMk cId="2040221745" sldId="276"/>
            <ac:spMk id="9" creationId="{D8B7DA1C-9A25-497E-B200-B4DB141CF81F}"/>
          </ac:spMkLst>
        </pc:spChg>
        <pc:picChg chg="del">
          <ac:chgData name="Nanja Jessen" userId="6afb34e9-c5eb-444a-b720-8010340882e9" providerId="ADAL" clId="{8D235546-E56C-41EB-9095-E1FF5D90218A}" dt="2020-04-09T12:44:12.001" v="8" actId="478"/>
          <ac:picMkLst>
            <pc:docMk/>
            <pc:sldMk cId="2040221745" sldId="276"/>
            <ac:picMk id="5" creationId="{7AFDD27A-E5E1-4242-9ED7-AA4A593EEA1F}"/>
          </ac:picMkLst>
        </pc:picChg>
        <pc:picChg chg="del">
          <ac:chgData name="Nanja Jessen" userId="6afb34e9-c5eb-444a-b720-8010340882e9" providerId="ADAL" clId="{8D235546-E56C-41EB-9095-E1FF5D90218A}" dt="2020-04-09T12:39:41.217" v="7"/>
          <ac:picMkLst>
            <pc:docMk/>
            <pc:sldMk cId="2040221745" sldId="276"/>
            <ac:picMk id="6" creationId="{7C0A83ED-67C1-432B-83F3-C192BA0EE8AC}"/>
          </ac:picMkLst>
        </pc:picChg>
        <pc:picChg chg="add mod">
          <ac:chgData name="Nanja Jessen" userId="6afb34e9-c5eb-444a-b720-8010340882e9" providerId="ADAL" clId="{8D235546-E56C-41EB-9095-E1FF5D90218A}" dt="2020-04-09T12:45:56.255" v="12" actId="1076"/>
          <ac:picMkLst>
            <pc:docMk/>
            <pc:sldMk cId="2040221745" sldId="276"/>
            <ac:picMk id="8" creationId="{9CE905E3-895B-4CB2-A6A8-0BD51949356F}"/>
          </ac:picMkLst>
        </pc:picChg>
      </pc:sldChg>
    </pc:docChg>
  </pc:docChgLst>
  <pc:docChgLst>
    <pc:chgData name="Dianne Steuten" userId="ca16f16b-2450-4021-a4bd-898ff836964c" providerId="ADAL" clId="{85339453-E5F0-4C8B-B552-7C53AD93DF67}"/>
    <pc:docChg chg="custSel addSld modSld">
      <pc:chgData name="Dianne Steuten" userId="ca16f16b-2450-4021-a4bd-898ff836964c" providerId="ADAL" clId="{85339453-E5F0-4C8B-B552-7C53AD93DF67}" dt="2020-04-09T07:28:32.661" v="167" actId="1076"/>
      <pc:docMkLst>
        <pc:docMk/>
      </pc:docMkLst>
      <pc:sldChg chg="modSp add">
        <pc:chgData name="Dianne Steuten" userId="ca16f16b-2450-4021-a4bd-898ff836964c" providerId="ADAL" clId="{85339453-E5F0-4C8B-B552-7C53AD93DF67}" dt="2020-04-09T07:26:03.122" v="25" actId="20577"/>
        <pc:sldMkLst>
          <pc:docMk/>
          <pc:sldMk cId="2502881517" sldId="268"/>
        </pc:sldMkLst>
        <pc:spChg chg="mod">
          <ac:chgData name="Dianne Steuten" userId="ca16f16b-2450-4021-a4bd-898ff836964c" providerId="ADAL" clId="{85339453-E5F0-4C8B-B552-7C53AD93DF67}" dt="2020-04-09T07:25:58.544" v="23" actId="20577"/>
          <ac:spMkLst>
            <pc:docMk/>
            <pc:sldMk cId="2502881517" sldId="268"/>
            <ac:spMk id="2" creationId="{2B9EC0AC-643A-42C5-93E9-C000131062D4}"/>
          </ac:spMkLst>
        </pc:spChg>
        <pc:spChg chg="mod">
          <ac:chgData name="Dianne Steuten" userId="ca16f16b-2450-4021-a4bd-898ff836964c" providerId="ADAL" clId="{85339453-E5F0-4C8B-B552-7C53AD93DF67}" dt="2020-04-09T07:26:03.122" v="25" actId="20577"/>
          <ac:spMkLst>
            <pc:docMk/>
            <pc:sldMk cId="2502881517" sldId="268"/>
            <ac:spMk id="3" creationId="{4783A772-9E4D-4B72-B4DD-C7EEF82CCC58}"/>
          </ac:spMkLst>
        </pc:spChg>
      </pc:sldChg>
      <pc:sldChg chg="addSp delSp modSp add">
        <pc:chgData name="Dianne Steuten" userId="ca16f16b-2450-4021-a4bd-898ff836964c" providerId="ADAL" clId="{85339453-E5F0-4C8B-B552-7C53AD93DF67}" dt="2020-04-09T07:26:22.849" v="54" actId="478"/>
        <pc:sldMkLst>
          <pc:docMk/>
          <pc:sldMk cId="191589540" sldId="269"/>
        </pc:sldMkLst>
        <pc:spChg chg="mod">
          <ac:chgData name="Dianne Steuten" userId="ca16f16b-2450-4021-a4bd-898ff836964c" providerId="ADAL" clId="{85339453-E5F0-4C8B-B552-7C53AD93DF67}" dt="2020-04-09T07:26:17.756" v="51" actId="20577"/>
          <ac:spMkLst>
            <pc:docMk/>
            <pc:sldMk cId="191589540" sldId="269"/>
            <ac:spMk id="2" creationId="{97550965-8034-42FA-96EB-2BCDDB196CF0}"/>
          </ac:spMkLst>
        </pc:spChg>
        <pc:spChg chg="del">
          <ac:chgData name="Dianne Steuten" userId="ca16f16b-2450-4021-a4bd-898ff836964c" providerId="ADAL" clId="{85339453-E5F0-4C8B-B552-7C53AD93DF67}" dt="2020-04-09T07:26:22.849" v="54" actId="478"/>
          <ac:spMkLst>
            <pc:docMk/>
            <pc:sldMk cId="191589540" sldId="269"/>
            <ac:spMk id="3" creationId="{A1141C83-A7DB-4DDD-AAAB-C804F704D4FA}"/>
          </ac:spMkLst>
        </pc:spChg>
        <pc:picChg chg="add mod">
          <ac:chgData name="Dianne Steuten" userId="ca16f16b-2450-4021-a4bd-898ff836964c" providerId="ADAL" clId="{85339453-E5F0-4C8B-B552-7C53AD93DF67}" dt="2020-04-09T07:26:20.788" v="53" actId="1076"/>
          <ac:picMkLst>
            <pc:docMk/>
            <pc:sldMk cId="191589540" sldId="269"/>
            <ac:picMk id="5" creationId="{8FCD2D62-8913-4C31-BE74-CB8FB0835155}"/>
          </ac:picMkLst>
        </pc:picChg>
      </pc:sldChg>
      <pc:sldChg chg="modSp add">
        <pc:chgData name="Dianne Steuten" userId="ca16f16b-2450-4021-a4bd-898ff836964c" providerId="ADAL" clId="{85339453-E5F0-4C8B-B552-7C53AD93DF67}" dt="2020-04-09T07:26:36.718" v="73" actId="20577"/>
        <pc:sldMkLst>
          <pc:docMk/>
          <pc:sldMk cId="3134488391" sldId="270"/>
        </pc:sldMkLst>
        <pc:spChg chg="mod">
          <ac:chgData name="Dianne Steuten" userId="ca16f16b-2450-4021-a4bd-898ff836964c" providerId="ADAL" clId="{85339453-E5F0-4C8B-B552-7C53AD93DF67}" dt="2020-04-09T07:26:32.089" v="71" actId="20577"/>
          <ac:spMkLst>
            <pc:docMk/>
            <pc:sldMk cId="3134488391" sldId="270"/>
            <ac:spMk id="2" creationId="{885DF05B-7D1C-4F12-BDF9-9D6FD0A183BA}"/>
          </ac:spMkLst>
        </pc:spChg>
        <pc:spChg chg="mod">
          <ac:chgData name="Dianne Steuten" userId="ca16f16b-2450-4021-a4bd-898ff836964c" providerId="ADAL" clId="{85339453-E5F0-4C8B-B552-7C53AD93DF67}" dt="2020-04-09T07:26:36.718" v="73" actId="20577"/>
          <ac:spMkLst>
            <pc:docMk/>
            <pc:sldMk cId="3134488391" sldId="270"/>
            <ac:spMk id="3" creationId="{A3EF058B-A8F6-408F-BB29-C0BAC3773E33}"/>
          </ac:spMkLst>
        </pc:spChg>
      </pc:sldChg>
      <pc:sldChg chg="modSp add">
        <pc:chgData name="Dianne Steuten" userId="ca16f16b-2450-4021-a4bd-898ff836964c" providerId="ADAL" clId="{85339453-E5F0-4C8B-B552-7C53AD93DF67}" dt="2020-04-09T07:26:48.054" v="85"/>
        <pc:sldMkLst>
          <pc:docMk/>
          <pc:sldMk cId="2334236304" sldId="271"/>
        </pc:sldMkLst>
        <pc:spChg chg="mod">
          <ac:chgData name="Dianne Steuten" userId="ca16f16b-2450-4021-a4bd-898ff836964c" providerId="ADAL" clId="{85339453-E5F0-4C8B-B552-7C53AD93DF67}" dt="2020-04-09T07:26:47.088" v="84" actId="20577"/>
          <ac:spMkLst>
            <pc:docMk/>
            <pc:sldMk cId="2334236304" sldId="271"/>
            <ac:spMk id="2" creationId="{E3392AEB-8B9D-41D8-BEA0-7D3555573F2C}"/>
          </ac:spMkLst>
        </pc:spChg>
        <pc:spChg chg="mod">
          <ac:chgData name="Dianne Steuten" userId="ca16f16b-2450-4021-a4bd-898ff836964c" providerId="ADAL" clId="{85339453-E5F0-4C8B-B552-7C53AD93DF67}" dt="2020-04-09T07:26:48.054" v="85"/>
          <ac:spMkLst>
            <pc:docMk/>
            <pc:sldMk cId="2334236304" sldId="271"/>
            <ac:spMk id="3" creationId="{DDF8AFA5-1896-440C-A0E5-85A5A3F0B5EC}"/>
          </ac:spMkLst>
        </pc:spChg>
      </pc:sldChg>
      <pc:sldChg chg="modSp add">
        <pc:chgData name="Dianne Steuten" userId="ca16f16b-2450-4021-a4bd-898ff836964c" providerId="ADAL" clId="{85339453-E5F0-4C8B-B552-7C53AD93DF67}" dt="2020-04-09T07:27:07.372" v="98" actId="1076"/>
        <pc:sldMkLst>
          <pc:docMk/>
          <pc:sldMk cId="2416260230" sldId="272"/>
        </pc:sldMkLst>
        <pc:spChg chg="mod">
          <ac:chgData name="Dianne Steuten" userId="ca16f16b-2450-4021-a4bd-898ff836964c" providerId="ADAL" clId="{85339453-E5F0-4C8B-B552-7C53AD93DF67}" dt="2020-04-09T07:27:00.537" v="96" actId="20577"/>
          <ac:spMkLst>
            <pc:docMk/>
            <pc:sldMk cId="2416260230" sldId="272"/>
            <ac:spMk id="2" creationId="{1FF76213-3732-4DE0-841D-44EEEFC62593}"/>
          </ac:spMkLst>
        </pc:spChg>
        <pc:spChg chg="mod">
          <ac:chgData name="Dianne Steuten" userId="ca16f16b-2450-4021-a4bd-898ff836964c" providerId="ADAL" clId="{85339453-E5F0-4C8B-B552-7C53AD93DF67}" dt="2020-04-09T07:27:07.372" v="98" actId="1076"/>
          <ac:spMkLst>
            <pc:docMk/>
            <pc:sldMk cId="2416260230" sldId="272"/>
            <ac:spMk id="3" creationId="{391F1487-F8B0-4EF4-9D12-F6C0CDC522CB}"/>
          </ac:spMkLst>
        </pc:spChg>
      </pc:sldChg>
      <pc:sldChg chg="modSp add">
        <pc:chgData name="Dianne Steuten" userId="ca16f16b-2450-4021-a4bd-898ff836964c" providerId="ADAL" clId="{85339453-E5F0-4C8B-B552-7C53AD93DF67}" dt="2020-04-09T07:27:20.403" v="110"/>
        <pc:sldMkLst>
          <pc:docMk/>
          <pc:sldMk cId="2990326435" sldId="273"/>
        </pc:sldMkLst>
        <pc:spChg chg="mod">
          <ac:chgData name="Dianne Steuten" userId="ca16f16b-2450-4021-a4bd-898ff836964c" providerId="ADAL" clId="{85339453-E5F0-4C8B-B552-7C53AD93DF67}" dt="2020-04-09T07:27:19.449" v="109" actId="20577"/>
          <ac:spMkLst>
            <pc:docMk/>
            <pc:sldMk cId="2990326435" sldId="273"/>
            <ac:spMk id="2" creationId="{2C1A2691-B023-403C-9054-C1B82D08869A}"/>
          </ac:spMkLst>
        </pc:spChg>
        <pc:spChg chg="mod">
          <ac:chgData name="Dianne Steuten" userId="ca16f16b-2450-4021-a4bd-898ff836964c" providerId="ADAL" clId="{85339453-E5F0-4C8B-B552-7C53AD93DF67}" dt="2020-04-09T07:27:20.403" v="110"/>
          <ac:spMkLst>
            <pc:docMk/>
            <pc:sldMk cId="2990326435" sldId="273"/>
            <ac:spMk id="3" creationId="{909168EF-D2C8-47CC-B680-D46A13A35C20}"/>
          </ac:spMkLst>
        </pc:spChg>
      </pc:sldChg>
      <pc:sldChg chg="modSp add">
        <pc:chgData name="Dianne Steuten" userId="ca16f16b-2450-4021-a4bd-898ff836964c" providerId="ADAL" clId="{85339453-E5F0-4C8B-B552-7C53AD93DF67}" dt="2020-04-09T07:27:34.860" v="123" actId="1076"/>
        <pc:sldMkLst>
          <pc:docMk/>
          <pc:sldMk cId="3955494848" sldId="274"/>
        </pc:sldMkLst>
        <pc:spChg chg="mod">
          <ac:chgData name="Dianne Steuten" userId="ca16f16b-2450-4021-a4bd-898ff836964c" providerId="ADAL" clId="{85339453-E5F0-4C8B-B552-7C53AD93DF67}" dt="2020-04-09T07:27:29.890" v="121" actId="20577"/>
          <ac:spMkLst>
            <pc:docMk/>
            <pc:sldMk cId="3955494848" sldId="274"/>
            <ac:spMk id="2" creationId="{7E321A07-BD56-40E9-84F0-AD7C460B6069}"/>
          </ac:spMkLst>
        </pc:spChg>
        <pc:spChg chg="mod">
          <ac:chgData name="Dianne Steuten" userId="ca16f16b-2450-4021-a4bd-898ff836964c" providerId="ADAL" clId="{85339453-E5F0-4C8B-B552-7C53AD93DF67}" dt="2020-04-09T07:27:34.860" v="123" actId="1076"/>
          <ac:spMkLst>
            <pc:docMk/>
            <pc:sldMk cId="3955494848" sldId="274"/>
            <ac:spMk id="3" creationId="{A27F6737-BE99-45E7-8236-D1BF828536EB}"/>
          </ac:spMkLst>
        </pc:spChg>
      </pc:sldChg>
      <pc:sldChg chg="modSp add">
        <pc:chgData name="Dianne Steuten" userId="ca16f16b-2450-4021-a4bd-898ff836964c" providerId="ADAL" clId="{85339453-E5F0-4C8B-B552-7C53AD93DF67}" dt="2020-04-09T07:28:01.766" v="145" actId="948"/>
        <pc:sldMkLst>
          <pc:docMk/>
          <pc:sldMk cId="2960518893" sldId="275"/>
        </pc:sldMkLst>
        <pc:spChg chg="mod">
          <ac:chgData name="Dianne Steuten" userId="ca16f16b-2450-4021-a4bd-898ff836964c" providerId="ADAL" clId="{85339453-E5F0-4C8B-B552-7C53AD93DF67}" dt="2020-04-09T07:27:45.370" v="135" actId="20577"/>
          <ac:spMkLst>
            <pc:docMk/>
            <pc:sldMk cId="2960518893" sldId="275"/>
            <ac:spMk id="2" creationId="{AF1A7D16-C826-46BA-B786-22C2501F0750}"/>
          </ac:spMkLst>
        </pc:spChg>
        <pc:spChg chg="mod">
          <ac:chgData name="Dianne Steuten" userId="ca16f16b-2450-4021-a4bd-898ff836964c" providerId="ADAL" clId="{85339453-E5F0-4C8B-B552-7C53AD93DF67}" dt="2020-04-09T07:28:01.766" v="145" actId="948"/>
          <ac:spMkLst>
            <pc:docMk/>
            <pc:sldMk cId="2960518893" sldId="275"/>
            <ac:spMk id="3" creationId="{0BBF7130-294E-4A17-B9CF-96D1D3132DA5}"/>
          </ac:spMkLst>
        </pc:spChg>
      </pc:sldChg>
      <pc:sldChg chg="addSp modSp add">
        <pc:chgData name="Dianne Steuten" userId="ca16f16b-2450-4021-a4bd-898ff836964c" providerId="ADAL" clId="{85339453-E5F0-4C8B-B552-7C53AD93DF67}" dt="2020-04-09T07:28:32.661" v="167" actId="1076"/>
        <pc:sldMkLst>
          <pc:docMk/>
          <pc:sldMk cId="2040221745" sldId="276"/>
        </pc:sldMkLst>
        <pc:spChg chg="mod">
          <ac:chgData name="Dianne Steuten" userId="ca16f16b-2450-4021-a4bd-898ff836964c" providerId="ADAL" clId="{85339453-E5F0-4C8B-B552-7C53AD93DF67}" dt="2020-04-09T07:28:17.914" v="163" actId="20577"/>
          <ac:spMkLst>
            <pc:docMk/>
            <pc:sldMk cId="2040221745" sldId="276"/>
            <ac:spMk id="2" creationId="{C2C92D74-B31A-43AB-8929-5ABA60594344}"/>
          </ac:spMkLst>
        </pc:spChg>
        <pc:spChg chg="mod">
          <ac:chgData name="Dianne Steuten" userId="ca16f16b-2450-4021-a4bd-898ff836964c" providerId="ADAL" clId="{85339453-E5F0-4C8B-B552-7C53AD93DF67}" dt="2020-04-09T07:28:23.125" v="165" actId="12"/>
          <ac:spMkLst>
            <pc:docMk/>
            <pc:sldMk cId="2040221745" sldId="276"/>
            <ac:spMk id="3" creationId="{420C1A88-EBF9-4D93-9BA8-CE3C78656C0B}"/>
          </ac:spMkLst>
        </pc:spChg>
        <pc:picChg chg="add mod">
          <ac:chgData name="Dianne Steuten" userId="ca16f16b-2450-4021-a4bd-898ff836964c" providerId="ADAL" clId="{85339453-E5F0-4C8B-B552-7C53AD93DF67}" dt="2020-04-09T07:28:32.661" v="167" actId="1076"/>
          <ac:picMkLst>
            <pc:docMk/>
            <pc:sldMk cId="2040221745" sldId="276"/>
            <ac:picMk id="5" creationId="{7AFDD27A-E5E1-4242-9ED7-AA4A593EEA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7800-B394-477B-A5AC-A870B66341C6}" type="datetimeFigureOut">
              <a:rPr lang="nl-NL" smtClean="0"/>
              <a:t>21-4-2020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40767-057A-4A36-AA9A-27E9F730CA6D}" type="slidenum">
              <a:rPr lang="nl-NL" smtClean="0"/>
              <a:t>‹nr.›</a:t>
            </a:fld>
            <a:endParaRPr lang="nl-NL"/>
          </a:p>
        </p:txBody>
      </p:sp>
    </p:spTree>
    <p:extLst>
      <p:ext uri="{BB962C8B-B14F-4D97-AF65-F5344CB8AC3E}">
        <p14:creationId xmlns:p14="http://schemas.microsoft.com/office/powerpoint/2010/main" val="13008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640767-057A-4A36-AA9A-27E9F730CA6D}" type="slidenum">
              <a:rPr lang="nl-NL" smtClean="0"/>
              <a:t>2</a:t>
            </a:fld>
            <a:endParaRPr lang="nl-NL"/>
          </a:p>
        </p:txBody>
      </p:sp>
    </p:spTree>
    <p:extLst>
      <p:ext uri="{BB962C8B-B14F-4D97-AF65-F5344CB8AC3E}">
        <p14:creationId xmlns:p14="http://schemas.microsoft.com/office/powerpoint/2010/main" val="164208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 deelnemers volgende de stappen zoals benoemd bij opdracht 3. </a:t>
            </a:r>
          </a:p>
          <a:p>
            <a:pPr rtl="0" fontAlgn="base"/>
            <a:r>
              <a:rPr lang="nl-NL" sz="1200" b="0" i="0" kern="1200" dirty="0">
                <a:solidFill>
                  <a:schemeClr val="tx1"/>
                </a:solidFill>
                <a:effectLst/>
                <a:latin typeface="+mn-lt"/>
                <a:ea typeface="+mn-ea"/>
                <a:cs typeface="+mn-cs"/>
              </a:rPr>
              <a:t>Aangezien we hier werken aan schrijfproducten die op weg naar 2F of net op niveau 2F zijn werken we aan wat gevorderde spellingonderdelen.  </a:t>
            </a:r>
          </a:p>
          <a:p>
            <a:pPr rtl="0" fontAlgn="base"/>
            <a:r>
              <a:rPr lang="nl-NL" sz="1200" b="0" i="0" kern="1200" dirty="0">
                <a:solidFill>
                  <a:schemeClr val="tx1"/>
                </a:solidFill>
                <a:effectLst/>
                <a:latin typeface="+mn-lt"/>
                <a:ea typeface="+mn-ea"/>
                <a:cs typeface="+mn-cs"/>
              </a:rPr>
              <a:t>(denk aan de workshop schrijven ‘stroomschema’) </a:t>
            </a:r>
          </a:p>
          <a:p>
            <a:pPr rtl="0" fontAlgn="base"/>
            <a:r>
              <a:rPr lang="nl-NL" sz="1200" b="0" i="0" kern="1200" dirty="0">
                <a:solidFill>
                  <a:schemeClr val="tx1"/>
                </a:solidFill>
                <a:effectLst/>
                <a:latin typeface="+mn-lt"/>
                <a:ea typeface="+mn-ea"/>
                <a:cs typeface="+mn-cs"/>
              </a:rPr>
              <a:t>Aan het eind van de tijd voor de werkopdracht meten de deelnemers kunnen zeggen welke verbeterpunten zij hebben uitgekozen en waarom. Verder moeten zij aangeven welke VUT-stappen zij nemen en van welke taalkaarten zij tijdens de uitvoering gebruik maken.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14</a:t>
            </a:fld>
            <a:endParaRPr lang="nl-NL"/>
          </a:p>
        </p:txBody>
      </p:sp>
    </p:spTree>
    <p:extLst>
      <p:ext uri="{BB962C8B-B14F-4D97-AF65-F5344CB8AC3E}">
        <p14:creationId xmlns:p14="http://schemas.microsoft.com/office/powerpoint/2010/main" val="395674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 deelnemers gaan aan de slag met de stappen zoals ze bij opdracht 4 vermeld worden. </a:t>
            </a:r>
          </a:p>
          <a:p>
            <a:pPr rtl="0" fontAlgn="base"/>
            <a:r>
              <a:rPr lang="nl-NL" sz="1200" b="0" i="0" kern="1200" dirty="0">
                <a:solidFill>
                  <a:schemeClr val="tx1"/>
                </a:solidFill>
                <a:effectLst/>
                <a:latin typeface="+mn-lt"/>
                <a:ea typeface="+mn-ea"/>
                <a:cs typeface="+mn-cs"/>
              </a:rPr>
              <a:t>Het is goed om hen te ondersteunen in het maken van onderscheid tussen NT1 en NT2 schrijfproblemen. </a:t>
            </a:r>
          </a:p>
          <a:p>
            <a:pPr rtl="0" fontAlgn="base"/>
            <a:r>
              <a:rPr lang="nl-NL" sz="1200" b="0" i="0" kern="1200" dirty="0">
                <a:solidFill>
                  <a:schemeClr val="tx1"/>
                </a:solidFill>
                <a:effectLst/>
                <a:latin typeface="+mn-lt"/>
                <a:ea typeface="+mn-ea"/>
                <a:cs typeface="+mn-cs"/>
              </a:rPr>
              <a:t>Voor een NT2-er zal de woordvolgorde in een Nederlandse zin niet altijd vanzelfsprekend zijn. Dat betekent dat zij handvatten moeten krijgen om te kunnen bepalen wat juist is. </a:t>
            </a:r>
          </a:p>
          <a:p>
            <a:pPr rtl="0" fontAlgn="base"/>
            <a:r>
              <a:rPr lang="nl-NL" sz="1200" b="0" i="0" kern="1200" dirty="0">
                <a:solidFill>
                  <a:schemeClr val="tx1"/>
                </a:solidFill>
                <a:effectLst/>
                <a:latin typeface="+mn-lt"/>
                <a:ea typeface="+mn-ea"/>
                <a:cs typeface="+mn-cs"/>
              </a:rPr>
              <a:t>Verder is de woordenschat van een NT2-er vaak veel kleiner dan van een NT1-er of NT1,5-er. Dat betekent dus dat zij meer moeite hebben om de boodschap uit te drukken omdat ze daar minder woorden voor ter beschikking hebben maar ook dat zij door verschil van uitspraak meer moeite hebben om woorden al uitluisterend goed te schrijven.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Aan het eind van de tijd voor de werkopdracht meten de deelnemers kunnen zeggen welke verbeterpunten zij hebben uitgekozen en waarom. Verder moeten zij aangeven welke VUT-stappen zij nemen en van welke taalkaarten zij tijdens de uitvoering gebruik maken.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15</a:t>
            </a:fld>
            <a:endParaRPr lang="nl-NL"/>
          </a:p>
        </p:txBody>
      </p:sp>
    </p:spTree>
    <p:extLst>
      <p:ext uri="{BB962C8B-B14F-4D97-AF65-F5344CB8AC3E}">
        <p14:creationId xmlns:p14="http://schemas.microsoft.com/office/powerpoint/2010/main" val="261243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Laat de taalbuddy’s op de aangegeven websites of op zelfgezochte websites zoeken naar online oefeningen. </a:t>
            </a:r>
          </a:p>
          <a:p>
            <a:pPr rtl="0" fontAlgn="base"/>
            <a:r>
              <a:rPr lang="nl-NL" sz="1200" b="0" i="0" kern="1200" dirty="0">
                <a:solidFill>
                  <a:schemeClr val="tx1"/>
                </a:solidFill>
                <a:effectLst/>
                <a:latin typeface="+mn-lt"/>
                <a:ea typeface="+mn-ea"/>
                <a:cs typeface="+mn-cs"/>
              </a:rPr>
              <a:t>De taalvrager wil immers niet altijd ondersteund worden bij hetzelfde probleem maar kan zichzelf ook trainen in bepaalde vaardigheden. Het is goed als taalbuddy om je taalvrager daarheen te kunnen verwijzen.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16</a:t>
            </a:fld>
            <a:endParaRPr lang="nl-NL"/>
          </a:p>
        </p:txBody>
      </p:sp>
    </p:spTree>
    <p:extLst>
      <p:ext uri="{BB962C8B-B14F-4D97-AF65-F5344CB8AC3E}">
        <p14:creationId xmlns:p14="http://schemas.microsoft.com/office/powerpoint/2010/main" val="233283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NABESPREKING WERKOPDRACHTEN </a:t>
            </a:r>
          </a:p>
          <a:p>
            <a:pPr rtl="0" fontAlgn="base"/>
            <a:r>
              <a:rPr lang="nl-NL" sz="1200" b="0" i="0" kern="1200" dirty="0">
                <a:solidFill>
                  <a:schemeClr val="tx1"/>
                </a:solidFill>
                <a:effectLst/>
                <a:latin typeface="+mn-lt"/>
                <a:ea typeface="+mn-ea"/>
                <a:cs typeface="+mn-cs"/>
              </a:rPr>
              <a:t>Voordat de grote afsluiting van de gehele training plaats zal vinden spreken we eerst de werkopdrachten door.  </a:t>
            </a:r>
          </a:p>
          <a:p>
            <a:pPr rtl="0" fontAlgn="base"/>
            <a:r>
              <a:rPr lang="nl-NL" sz="1200" b="0" i="0" kern="1200" dirty="0">
                <a:solidFill>
                  <a:schemeClr val="tx1"/>
                </a:solidFill>
                <a:effectLst/>
                <a:latin typeface="+mn-lt"/>
                <a:ea typeface="+mn-ea"/>
                <a:cs typeface="+mn-cs"/>
              </a:rPr>
              <a:t>Elk groepje mag de uitkomst van de werkopdracht waar hij als laatste heeft gezeten toelichten. Andere groepjes kunnen hierop dan nog reageren of een aanvulling geven.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AFRONDING TAALBUDDYTRAINING </a:t>
            </a:r>
          </a:p>
          <a:p>
            <a:pPr rtl="0" fontAlgn="base"/>
            <a:r>
              <a:rPr lang="nl-NL" sz="1200" b="0" i="0" kern="1200" dirty="0">
                <a:solidFill>
                  <a:schemeClr val="tx1"/>
                </a:solidFill>
                <a:effectLst/>
                <a:latin typeface="+mn-lt"/>
                <a:ea typeface="+mn-ea"/>
                <a:cs typeface="+mn-cs"/>
              </a:rPr>
              <a:t>Laat de deelnemers hun antwoorden op de vragen op de dia kort opschrijven. Geef hun even de tijd om erover na te denken want er zijn veel onderwerpen de revue gepasseerd.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Noteer voor jezelf de belangrijkste reacties om deze uiteindelijk mee te kunnen nemen in de aanpassing van deze workshop en/of een eventueel vervolg.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17</a:t>
            </a:fld>
            <a:endParaRPr lang="nl-NL"/>
          </a:p>
        </p:txBody>
      </p:sp>
    </p:spTree>
    <p:extLst>
      <p:ext uri="{BB962C8B-B14F-4D97-AF65-F5344CB8AC3E}">
        <p14:creationId xmlns:p14="http://schemas.microsoft.com/office/powerpoint/2010/main" val="335185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Heet alle deelnemers welkom.  </a:t>
            </a:r>
          </a:p>
          <a:p>
            <a:pPr rtl="0" fontAlgn="base"/>
            <a:r>
              <a:rPr lang="nl-NL" sz="1200" b="0" i="0" kern="1200" dirty="0">
                <a:solidFill>
                  <a:schemeClr val="tx1"/>
                </a:solidFill>
                <a:effectLst/>
                <a:latin typeface="+mn-lt"/>
                <a:ea typeface="+mn-ea"/>
                <a:cs typeface="+mn-cs"/>
              </a:rPr>
              <a:t>Vraag kort wat de deelnemers de hoogtepunten van de vorige bijeenkomst vonden.   </a:t>
            </a:r>
          </a:p>
          <a:p>
            <a:pPr rtl="0" fontAlgn="base"/>
            <a:r>
              <a:rPr lang="nl-NL" sz="1200" b="0" i="0" kern="1200" dirty="0">
                <a:solidFill>
                  <a:schemeClr val="tx1"/>
                </a:solidFill>
                <a:effectLst/>
                <a:latin typeface="+mn-lt"/>
                <a:ea typeface="+mn-ea"/>
                <a:cs typeface="+mn-cs"/>
              </a:rPr>
              <a:t>Wat is het meeste blijven hangen?   </a:t>
            </a:r>
          </a:p>
          <a:p>
            <a:pPr rtl="0" fontAlgn="base"/>
            <a:r>
              <a:rPr lang="nl-NL" sz="1200" b="0" i="0" kern="1200" dirty="0">
                <a:solidFill>
                  <a:schemeClr val="tx1"/>
                </a:solidFill>
                <a:effectLst/>
                <a:latin typeface="+mn-lt"/>
                <a:ea typeface="+mn-ea"/>
                <a:cs typeface="+mn-cs"/>
              </a:rPr>
              <a:t>Waar hebben ze het meeste over nagedacht? </a:t>
            </a:r>
          </a:p>
          <a:p>
            <a:endParaRPr lang="nl-NL" dirty="0"/>
          </a:p>
          <a:p>
            <a:pPr rtl="0" fontAlgn="base"/>
            <a:r>
              <a:rPr lang="nl-NL" sz="1200" b="0" i="0" kern="1200" dirty="0">
                <a:solidFill>
                  <a:schemeClr val="tx1"/>
                </a:solidFill>
                <a:effectLst/>
                <a:latin typeface="+mn-lt"/>
                <a:ea typeface="+mn-ea"/>
                <a:cs typeface="+mn-cs"/>
              </a:rPr>
              <a:t>WERKOPDRACHT </a:t>
            </a:r>
          </a:p>
          <a:p>
            <a:pPr rtl="0" fontAlgn="base"/>
            <a:r>
              <a:rPr lang="nl-NL" sz="1200" b="0" i="0" kern="1200" dirty="0">
                <a:solidFill>
                  <a:schemeClr val="tx1"/>
                </a:solidFill>
                <a:effectLst/>
                <a:latin typeface="+mn-lt"/>
                <a:ea typeface="+mn-ea"/>
                <a:cs typeface="+mn-cs"/>
              </a:rPr>
              <a:t>Vraag aan de deelnemers hoe hun werkopdracht is verlopen. Zijn er onderdelen die makkelijk gingen of zijn er inmiddels nieuwe vragen over het begeleiden bij schrijven, waar ze tijdens de werkopdracht tegenaan zijn gelopen. </a:t>
            </a:r>
          </a:p>
          <a:p>
            <a:pPr rtl="0" fontAlgn="base"/>
            <a:r>
              <a:rPr lang="nl-NL" sz="1200" b="0" i="0" kern="1200" dirty="0">
                <a:solidFill>
                  <a:schemeClr val="tx1"/>
                </a:solidFill>
                <a:effectLst/>
                <a:latin typeface="+mn-lt"/>
                <a:ea typeface="+mn-ea"/>
                <a:cs typeface="+mn-cs"/>
              </a:rPr>
              <a:t>Ga niet op elke vraag persoonlijk in als het te specifiek is maar ‘parkeer’ dat tot de pauze of een moment na de workshop. </a:t>
            </a:r>
          </a:p>
          <a:p>
            <a:pPr rtl="0" fontAlgn="base"/>
            <a:r>
              <a:rPr lang="nl-NL" sz="1200" b="0" i="0" kern="1200" dirty="0">
                <a:solidFill>
                  <a:schemeClr val="tx1"/>
                </a:solidFill>
                <a:effectLst/>
                <a:latin typeface="+mn-lt"/>
                <a:ea typeface="+mn-ea"/>
                <a:cs typeface="+mn-cs"/>
              </a:rPr>
              <a:t>Als er deelnemers zijn die hun werkopdracht niet bij zich hebben, geef dan aan dat ze de werkopdracht alsnog moeten mailen.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3</a:t>
            </a:fld>
            <a:endParaRPr lang="nl-NL"/>
          </a:p>
        </p:txBody>
      </p:sp>
    </p:spTree>
    <p:extLst>
      <p:ext uri="{BB962C8B-B14F-4D97-AF65-F5344CB8AC3E}">
        <p14:creationId xmlns:p14="http://schemas.microsoft.com/office/powerpoint/2010/main" val="350581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Het is niet de bedoeling om álle info van de vorige bijeenkomst nog een keer aan bod te laten komen.  </a:t>
            </a:r>
          </a:p>
          <a:p>
            <a:pPr rtl="0" fontAlgn="base"/>
            <a:r>
              <a:rPr lang="nl-NL" sz="1200" b="0" i="0" kern="1200" dirty="0">
                <a:solidFill>
                  <a:schemeClr val="tx1"/>
                </a:solidFill>
                <a:effectLst/>
                <a:latin typeface="+mn-lt"/>
                <a:ea typeface="+mn-ea"/>
                <a:cs typeface="+mn-cs"/>
              </a:rPr>
              <a:t>Laat de steekwoorden zien.  </a:t>
            </a:r>
          </a:p>
          <a:p>
            <a:pPr rtl="0" fontAlgn="base"/>
            <a:r>
              <a:rPr lang="nl-NL" sz="1200" b="0" i="0" kern="1200" dirty="0">
                <a:solidFill>
                  <a:schemeClr val="tx1"/>
                </a:solidFill>
                <a:effectLst/>
                <a:latin typeface="+mn-lt"/>
                <a:ea typeface="+mn-ea"/>
                <a:cs typeface="+mn-cs"/>
              </a:rPr>
              <a:t>Vraag de deelnemers voor zichzelf een inschatting te maken van het aantal steekwoorden dat ze (inhoudelijk) goed zouden kunnen toelichten.  </a:t>
            </a:r>
          </a:p>
          <a:p>
            <a:pPr rtl="0" fontAlgn="base"/>
            <a:r>
              <a:rPr lang="nl-NL" sz="1200" b="0" i="0" kern="1200" dirty="0">
                <a:solidFill>
                  <a:schemeClr val="tx1"/>
                </a:solidFill>
                <a:effectLst/>
                <a:latin typeface="+mn-lt"/>
                <a:ea typeface="+mn-ea"/>
                <a:cs typeface="+mn-cs"/>
              </a:rPr>
              <a:t>Loop nu de steekwoorden door en laat de groep per steekwoord een toelichting geven. Als trainer vul je natuurlijk aan als ze belangrijke kennis en info vergeten, maar geef eerst de deelnemers de kans.  </a:t>
            </a:r>
          </a:p>
          <a:p>
            <a:pPr rtl="0" fontAlgn="base"/>
            <a:r>
              <a:rPr lang="nl-NL" sz="1200" b="0" i="0" kern="1200" dirty="0">
                <a:solidFill>
                  <a:schemeClr val="tx1"/>
                </a:solidFill>
                <a:effectLst/>
                <a:latin typeface="+mn-lt"/>
                <a:ea typeface="+mn-ea"/>
                <a:cs typeface="+mn-cs"/>
              </a:rPr>
              <a:t>Vraag de deelnemers of ze nog specifieke vragen hebben over de vorige bijeenkomst of met betrekking tot het thema van deze bijeenkomst. Daar kom je dan zo op terug.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4</a:t>
            </a:fld>
            <a:endParaRPr lang="nl-NL"/>
          </a:p>
        </p:txBody>
      </p:sp>
    </p:spTree>
    <p:extLst>
      <p:ext uri="{BB962C8B-B14F-4D97-AF65-F5344CB8AC3E}">
        <p14:creationId xmlns:p14="http://schemas.microsoft.com/office/powerpoint/2010/main" val="127957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Behandel kort het programma van vandaag en de leerdoelen. Vraag de vrijwilligers wat ze verwachten van deze bijeenkomst. Zijn er vragen waarvan ze verwachten dat die vandaag aan bod komen? Schrijf deze vragen eventueel op een flip-over of op het bord, zodat je er gedurende de bijeenkomst op terug kan komen. Wees ook duidelijk over vragen die de vrijwilligers stellen en die níet aan bod komen deze bijeenkomst.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5</a:t>
            </a:fld>
            <a:endParaRPr lang="nl-NL"/>
          </a:p>
        </p:txBody>
      </p:sp>
    </p:spTree>
    <p:extLst>
      <p:ext uri="{BB962C8B-B14F-4D97-AF65-F5344CB8AC3E}">
        <p14:creationId xmlns:p14="http://schemas.microsoft.com/office/powerpoint/2010/main" val="324538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Wie heeft er nu gelijk? Mag schilderij op deze wijze geschreven worden? Zo ja, waarom wel? Zo nee, waarom niet?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Deze dia’s geven aan dat het hanteren van een spelling die we met elkaar af hebben gesproken niet alleen gewaardeerd wordt, maar ook van belang is: </a:t>
            </a:r>
          </a:p>
          <a:p>
            <a:pPr rtl="0" fontAlgn="base"/>
            <a:r>
              <a:rPr lang="nl-NL" sz="1200" b="0" i="0" kern="1200" dirty="0">
                <a:solidFill>
                  <a:schemeClr val="tx1"/>
                </a:solidFill>
                <a:effectLst/>
                <a:latin typeface="+mn-lt"/>
                <a:ea typeface="+mn-ea"/>
                <a:cs typeface="+mn-cs"/>
              </a:rPr>
              <a:t>Het zorgt ervoor dat niemand weet wat je afkomst is en je dus gelijkere kansen krijgt.  </a:t>
            </a:r>
          </a:p>
          <a:p>
            <a:pPr rtl="0" fontAlgn="base"/>
            <a:r>
              <a:rPr lang="nl-NL" sz="1200" b="0" i="0" kern="1200" dirty="0">
                <a:solidFill>
                  <a:schemeClr val="tx1"/>
                </a:solidFill>
                <a:effectLst/>
                <a:latin typeface="+mn-lt"/>
                <a:ea typeface="+mn-ea"/>
                <a:cs typeface="+mn-cs"/>
              </a:rPr>
              <a:t>De boodschap kan verkeerd overkomen op de lezer waardoor er miscommunicatie ontstaat. </a:t>
            </a:r>
          </a:p>
          <a:p>
            <a:pPr rtl="0" fontAlgn="base"/>
            <a:r>
              <a:rPr lang="nl-NL" sz="1200" b="0" i="0" kern="1200" dirty="0">
                <a:solidFill>
                  <a:schemeClr val="tx1"/>
                </a:solidFill>
                <a:effectLst/>
                <a:latin typeface="+mn-lt"/>
                <a:ea typeface="+mn-ea"/>
                <a:cs typeface="+mn-cs"/>
              </a:rPr>
              <a:t>Het geeft aan dat je tijd wilt investeren in de ander en dat zegt iets over de relatie die je met de ander wilt opbouwen.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6</a:t>
            </a:fld>
            <a:endParaRPr lang="nl-NL"/>
          </a:p>
        </p:txBody>
      </p:sp>
    </p:spTree>
    <p:extLst>
      <p:ext uri="{BB962C8B-B14F-4D97-AF65-F5344CB8AC3E}">
        <p14:creationId xmlns:p14="http://schemas.microsoft.com/office/powerpoint/2010/main" val="237688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Niemand schrijft foutloos Nederlands, want we zijn allemaal mensen en de regels zijn niet altijd eenduidig. Verder hangt het ook van je schrijfdoel af hoe belangrijk spelfouten zijn. Bij een sollicitatie kan het je baan kosten maar bij een kattenbelletje aan je moeder is het niet zo van belang. Waar het om gaat is dat je er serieus mee omgaat wanneer dat nodig en wenselijk is.  </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7</a:t>
            </a:fld>
            <a:endParaRPr lang="nl-NL"/>
          </a:p>
        </p:txBody>
      </p:sp>
    </p:spTree>
    <p:extLst>
      <p:ext uri="{BB962C8B-B14F-4D97-AF65-F5344CB8AC3E}">
        <p14:creationId xmlns:p14="http://schemas.microsoft.com/office/powerpoint/2010/main" val="243352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We kijken samen het filmpje over ‘Waarom moet je iets van grammatica weten’?  </a:t>
            </a:r>
          </a:p>
          <a:p>
            <a:pPr rtl="0" fontAlgn="base"/>
            <a:r>
              <a:rPr lang="nl-NL" sz="1200" b="0" i="0" kern="1200" dirty="0">
                <a:solidFill>
                  <a:schemeClr val="tx1"/>
                </a:solidFill>
                <a:effectLst/>
                <a:latin typeface="+mn-lt"/>
                <a:ea typeface="+mn-ea"/>
                <a:cs typeface="+mn-cs"/>
              </a:rPr>
              <a:t>Veel studenten en leerlingen vinden het oefenen van grammatica een zinloze bezigheid. Deze video laat zien dat grammatica ervoor zorgt dat je meer informatie aan je boodschap kunt toevoegen, dan bij enkel het gebruik van losse woorden.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10</a:t>
            </a:fld>
            <a:endParaRPr lang="nl-NL"/>
          </a:p>
        </p:txBody>
      </p:sp>
    </p:spTree>
    <p:extLst>
      <p:ext uri="{BB962C8B-B14F-4D97-AF65-F5344CB8AC3E}">
        <p14:creationId xmlns:p14="http://schemas.microsoft.com/office/powerpoint/2010/main" val="238737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 deelnemers werken bij alle werkopdrachten in een groepje van minimaal drie personen.  </a:t>
            </a:r>
          </a:p>
          <a:p>
            <a:pPr rtl="0" fontAlgn="base"/>
            <a:r>
              <a:rPr lang="nl-NL" sz="1200" b="0" i="0" kern="1200" dirty="0">
                <a:solidFill>
                  <a:schemeClr val="tx1"/>
                </a:solidFill>
                <a:effectLst/>
                <a:latin typeface="+mn-lt"/>
                <a:ea typeface="+mn-ea"/>
                <a:cs typeface="+mn-cs"/>
              </a:rPr>
              <a:t>Bij de eerste werkopdracht kiezen de deelnemers een taalkaart die hen aanspreekt of nog beter een taalkaart die aansluit bij hun taalvrager (als zij al als taalbuddy werken).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De deelnemers spreken af wie van hen welke rol heeft en zij oefenen in rollenspel de begeleiding als taalbuddy.  </a:t>
            </a:r>
          </a:p>
          <a:p>
            <a:pPr rtl="0" fontAlgn="base"/>
            <a:r>
              <a:rPr lang="nl-NL" sz="1200" b="0" i="0" kern="1200" dirty="0">
                <a:solidFill>
                  <a:schemeClr val="tx1"/>
                </a:solidFill>
                <a:effectLst/>
                <a:latin typeface="+mn-lt"/>
                <a:ea typeface="+mn-ea"/>
                <a:cs typeface="+mn-cs"/>
              </a:rPr>
              <a:t>Het is goed als zij voor zichzelf van tevoren nog de VUT-stappen specifiek opschrijven in steekwoorden zodat ze zich tijdens het rollenspel meer bewust zijn van de stappen die zij nemen. </a:t>
            </a:r>
          </a:p>
          <a:p>
            <a:pPr rtl="0" fontAlgn="base"/>
            <a:r>
              <a:rPr lang="nl-NL" sz="1200" b="0" i="0" kern="1200" dirty="0">
                <a:solidFill>
                  <a:schemeClr val="tx1"/>
                </a:solidFill>
                <a:effectLst/>
                <a:latin typeface="+mn-lt"/>
                <a:ea typeface="+mn-ea"/>
                <a:cs typeface="+mn-cs"/>
              </a:rPr>
              <a:t>Men probeert om elke deelnemer een keer de rol van taalbuddy te laten uitvoeren waarbij elke keer een andere taalkaart aan bod komt.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Aan het eind van elk rollenspel geven zowel de observator als de taalvrager aan hoe zij de coaching van de ‘taalbuddy’ ervaren hebben. Noem een TIP en een TOP.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12</a:t>
            </a:fld>
            <a:endParaRPr lang="nl-NL"/>
          </a:p>
        </p:txBody>
      </p:sp>
    </p:spTree>
    <p:extLst>
      <p:ext uri="{BB962C8B-B14F-4D97-AF65-F5344CB8AC3E}">
        <p14:creationId xmlns:p14="http://schemas.microsoft.com/office/powerpoint/2010/main" val="124746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 deelnemers volgende de stappen zoals benoemd bij opdracht 2. </a:t>
            </a:r>
          </a:p>
          <a:p>
            <a:pPr rtl="0" fontAlgn="base"/>
            <a:r>
              <a:rPr lang="nl-NL" sz="1200" b="0" i="0" kern="1200" dirty="0">
                <a:solidFill>
                  <a:schemeClr val="tx1"/>
                </a:solidFill>
                <a:effectLst/>
                <a:latin typeface="+mn-lt"/>
                <a:ea typeface="+mn-ea"/>
                <a:cs typeface="+mn-cs"/>
              </a:rPr>
              <a:t>Aangezien we hier werken aan schrijfproducten die op weg naar 1F of net op niveau 1F zijn, werken we ook nog aan basale schrijfvaardigheden, zodat de verbeterpunten passen bij het niveau.  </a:t>
            </a:r>
          </a:p>
          <a:p>
            <a:pPr rtl="0" fontAlgn="base"/>
            <a:r>
              <a:rPr lang="nl-NL" sz="1200" b="0" i="0" kern="1200" dirty="0">
                <a:solidFill>
                  <a:schemeClr val="tx1"/>
                </a:solidFill>
                <a:effectLst/>
                <a:latin typeface="+mn-lt"/>
                <a:ea typeface="+mn-ea"/>
                <a:cs typeface="+mn-cs"/>
              </a:rPr>
              <a:t>(denk aan de workshop schrijven ‘stroomschema’) </a:t>
            </a:r>
          </a:p>
          <a:p>
            <a:pPr rtl="0" fontAlgn="base"/>
            <a:r>
              <a:rPr lang="nl-NL" sz="1200" b="0" i="0" kern="1200" dirty="0">
                <a:solidFill>
                  <a:schemeClr val="tx1"/>
                </a:solidFill>
                <a:effectLst/>
                <a:latin typeface="+mn-lt"/>
                <a:ea typeface="+mn-ea"/>
                <a:cs typeface="+mn-cs"/>
              </a:rPr>
              <a:t>Aan het eind van de tijd voor de werkopdracht meten de deelnemers kunnen zeggen welke verbeterpunten zij hebben uitgekozen en waarom. Verder moeten zij aangeven welke VUT-stappen zij nemen en van welke taalkaarten zij tijdens de uitvoering gebruik maken.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13</a:t>
            </a:fld>
            <a:endParaRPr lang="nl-NL"/>
          </a:p>
        </p:txBody>
      </p:sp>
    </p:spTree>
    <p:extLst>
      <p:ext uri="{BB962C8B-B14F-4D97-AF65-F5344CB8AC3E}">
        <p14:creationId xmlns:p14="http://schemas.microsoft.com/office/powerpoint/2010/main" val="1151440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726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41324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Taalbuddy bijeenkomst 5 - Spelling en grammatica</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54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Taalbuddy bijeenkomst 5 - Spelling en grammatica</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1916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Taalbuddy bijeenkomst 5 - Spelling en grammatica</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9661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Taalbuddy bijeenkomst 5 - Spelling en grammatica</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3100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Taalbuddy bijeenkomst 5 - Spelling en grammatica</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967083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VyXrWhBgq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TTPS"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en/abc-alphabet-letters-read-learn-91666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autismhomerescue.wordpress.com/category/creating-deligh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nl/vraagtekens-interpunctie-symbool-2215/"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a:t>Taalbuddy	 </a:t>
            </a:r>
            <a:br>
              <a:rPr lang="nl-NL"/>
            </a:br>
            <a:r>
              <a:rPr lang="nl-NL"/>
              <a:t>Bijeenkomst 5</a:t>
            </a:r>
          </a:p>
        </p:txBody>
      </p:sp>
      <p:sp>
        <p:nvSpPr>
          <p:cNvPr id="9" name="Ondertitel 8"/>
          <p:cNvSpPr>
            <a:spLocks noGrp="1"/>
          </p:cNvSpPr>
          <p:nvPr>
            <p:ph type="subTitle" idx="1"/>
          </p:nvPr>
        </p:nvSpPr>
        <p:spPr/>
        <p:txBody>
          <a:bodyPr/>
          <a:lstStyle/>
          <a:p>
            <a:r>
              <a:rPr lang="nl-NL"/>
              <a:t>Spelling en grammatica</a:t>
            </a:r>
          </a:p>
        </p:txBody>
      </p:sp>
      <p:sp>
        <p:nvSpPr>
          <p:cNvPr id="12" name="Tijdelijke aanduiding voor tekst 11"/>
          <p:cNvSpPr>
            <a:spLocks noGrp="1"/>
          </p:cNvSpPr>
          <p:nvPr>
            <p:ph type="body" sz="quarter" idx="10"/>
          </p:nvPr>
        </p:nvSpPr>
        <p:spPr/>
        <p:txBody>
          <a:bodyPr/>
          <a:lstStyle/>
          <a:p>
            <a:r>
              <a:rPr lang="nl-NL"/>
              <a:t>Auteur</a:t>
            </a:r>
          </a:p>
          <a:p>
            <a:r>
              <a:rPr lang="nl-NL"/>
              <a:t>dag maand jaar</a:t>
            </a: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50965-8034-42FA-96EB-2BCDDB196CF0}"/>
              </a:ext>
            </a:extLst>
          </p:cNvPr>
          <p:cNvSpPr>
            <a:spLocks noGrp="1"/>
          </p:cNvSpPr>
          <p:nvPr>
            <p:ph type="title"/>
          </p:nvPr>
        </p:nvSpPr>
        <p:spPr/>
        <p:txBody>
          <a:bodyPr/>
          <a:lstStyle/>
          <a:p>
            <a:r>
              <a:rPr lang="nl-NL"/>
              <a:t>Het belang van grammatica</a:t>
            </a:r>
          </a:p>
        </p:txBody>
      </p:sp>
      <p:sp>
        <p:nvSpPr>
          <p:cNvPr id="4" name="Tijdelijke aanduiding voor voettekst 3">
            <a:extLst>
              <a:ext uri="{FF2B5EF4-FFF2-40B4-BE49-F238E27FC236}">
                <a16:creationId xmlns:a16="http://schemas.microsoft.com/office/drawing/2014/main" id="{B6404F42-53AD-4F0A-A389-CE6624216B3C}"/>
              </a:ext>
            </a:extLst>
          </p:cNvPr>
          <p:cNvSpPr>
            <a:spLocks noGrp="1"/>
          </p:cNvSpPr>
          <p:nvPr>
            <p:ph type="ftr" sz="quarter" idx="11"/>
          </p:nvPr>
        </p:nvSpPr>
        <p:spPr/>
        <p:txBody>
          <a:bodyPr/>
          <a:lstStyle/>
          <a:p>
            <a:r>
              <a:rPr lang="nl-NL"/>
              <a:t>Taalbuddy bijeenkomst 5 - Spelling en grammatica</a:t>
            </a:r>
          </a:p>
        </p:txBody>
      </p:sp>
      <p:pic>
        <p:nvPicPr>
          <p:cNvPr id="5" name="Afbeelding 4">
            <a:hlinkClick r:id="rId3"/>
            <a:extLst>
              <a:ext uri="{FF2B5EF4-FFF2-40B4-BE49-F238E27FC236}">
                <a16:creationId xmlns:a16="http://schemas.microsoft.com/office/drawing/2014/main" id="{8FCD2D62-8913-4C31-BE74-CB8FB0835155}"/>
              </a:ext>
            </a:extLst>
          </p:cNvPr>
          <p:cNvPicPr>
            <a:picLocks noChangeAspect="1"/>
          </p:cNvPicPr>
          <p:nvPr/>
        </p:nvPicPr>
        <p:blipFill>
          <a:blip r:embed="rId4"/>
          <a:stretch>
            <a:fillRect/>
          </a:stretch>
        </p:blipFill>
        <p:spPr>
          <a:xfrm>
            <a:off x="2515313" y="1924817"/>
            <a:ext cx="5112374" cy="3008365"/>
          </a:xfrm>
          <a:prstGeom prst="rect">
            <a:avLst/>
          </a:prstGeom>
        </p:spPr>
      </p:pic>
      <p:sp>
        <p:nvSpPr>
          <p:cNvPr id="3" name="Tijdelijke aanduiding voor dianummer 2">
            <a:extLst>
              <a:ext uri="{FF2B5EF4-FFF2-40B4-BE49-F238E27FC236}">
                <a16:creationId xmlns:a16="http://schemas.microsoft.com/office/drawing/2014/main" id="{D6679A77-9649-4272-BC0C-AF2AAA358D89}"/>
              </a:ext>
            </a:extLst>
          </p:cNvPr>
          <p:cNvSpPr>
            <a:spLocks noGrp="1"/>
          </p:cNvSpPr>
          <p:nvPr>
            <p:ph type="sldNum" sz="quarter" idx="12"/>
          </p:nvPr>
        </p:nvSpPr>
        <p:spPr/>
        <p:txBody>
          <a:bodyPr/>
          <a:lstStyle/>
          <a:p>
            <a:fld id="{9AA2FC48-BCFE-4310-BE43-51E56148A879}" type="slidenum">
              <a:rPr lang="nl-NL" smtClean="0"/>
              <a:t>10</a:t>
            </a:fld>
            <a:endParaRPr lang="nl-NL"/>
          </a:p>
        </p:txBody>
      </p:sp>
    </p:spTree>
    <p:extLst>
      <p:ext uri="{BB962C8B-B14F-4D97-AF65-F5344CB8AC3E}">
        <p14:creationId xmlns:p14="http://schemas.microsoft.com/office/powerpoint/2010/main" val="19158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DF05B-7D1C-4F12-BDF9-9D6FD0A183BA}"/>
              </a:ext>
            </a:extLst>
          </p:cNvPr>
          <p:cNvSpPr>
            <a:spLocks noGrp="1"/>
          </p:cNvSpPr>
          <p:nvPr>
            <p:ph type="title"/>
          </p:nvPr>
        </p:nvSpPr>
        <p:spPr/>
        <p:txBody>
          <a:bodyPr/>
          <a:lstStyle/>
          <a:p>
            <a:r>
              <a:rPr lang="nl-NL"/>
              <a:t>Handige websites</a:t>
            </a:r>
          </a:p>
        </p:txBody>
      </p:sp>
      <p:sp>
        <p:nvSpPr>
          <p:cNvPr id="3" name="Tijdelijke aanduiding voor inhoud 2">
            <a:extLst>
              <a:ext uri="{FF2B5EF4-FFF2-40B4-BE49-F238E27FC236}">
                <a16:creationId xmlns:a16="http://schemas.microsoft.com/office/drawing/2014/main" id="{A3EF058B-A8F6-408F-BB29-C0BAC3773E33}"/>
              </a:ext>
            </a:extLst>
          </p:cNvPr>
          <p:cNvSpPr>
            <a:spLocks noGrp="1"/>
          </p:cNvSpPr>
          <p:nvPr>
            <p:ph idx="1"/>
          </p:nvPr>
        </p:nvSpPr>
        <p:spPr/>
        <p:txBody>
          <a:bodyPr/>
          <a:lstStyle/>
          <a:p>
            <a:pPr>
              <a:lnSpc>
                <a:spcPct val="100000"/>
              </a:lnSpc>
            </a:pPr>
            <a:r>
              <a:rPr lang="nl-NL">
                <a:ea typeface="ＭＳ Ｐゴシック" pitchFamily="34" charset="-128"/>
                <a:cs typeface="Arial" charset="0"/>
              </a:rPr>
              <a:t>www.beterspellen.nl</a:t>
            </a:r>
          </a:p>
          <a:p>
            <a:pPr>
              <a:lnSpc>
                <a:spcPct val="100000"/>
              </a:lnSpc>
            </a:pPr>
            <a:endParaRPr lang="nl-NL">
              <a:ea typeface="ＭＳ Ｐゴシック" pitchFamily="34" charset="-128"/>
              <a:cs typeface="Arial" charset="0"/>
            </a:endParaRPr>
          </a:p>
          <a:p>
            <a:pPr>
              <a:lnSpc>
                <a:spcPct val="100000"/>
              </a:lnSpc>
            </a:pPr>
            <a:r>
              <a:rPr lang="nl-NL">
                <a:ea typeface="ＭＳ Ｐゴシック" pitchFamily="34" charset="-128"/>
                <a:cs typeface="Arial" charset="0"/>
              </a:rPr>
              <a:t>www.cambiumned.nl</a:t>
            </a:r>
          </a:p>
          <a:p>
            <a:pPr>
              <a:lnSpc>
                <a:spcPct val="100000"/>
              </a:lnSpc>
            </a:pPr>
            <a:endParaRPr lang="nl-NL">
              <a:ea typeface="ＭＳ Ｐゴシック" pitchFamily="34" charset="-128"/>
              <a:cs typeface="Arial" charset="0"/>
            </a:endParaRPr>
          </a:p>
          <a:p>
            <a:pPr>
              <a:lnSpc>
                <a:spcPct val="100000"/>
              </a:lnSpc>
            </a:pPr>
            <a:r>
              <a:rPr lang="nl-NL">
                <a:ea typeface="ＭＳ Ｐゴシック" pitchFamily="34" charset="-128"/>
                <a:cs typeface="Arial" charset="0"/>
              </a:rPr>
              <a:t>www.ikschrijfbeter.nl</a:t>
            </a:r>
          </a:p>
          <a:p>
            <a:pPr>
              <a:lnSpc>
                <a:spcPct val="100000"/>
              </a:lnSpc>
            </a:pPr>
            <a:endParaRPr lang="nl-NL">
              <a:ea typeface="ＭＳ Ｐゴシック" pitchFamily="34" charset="-128"/>
              <a:cs typeface="Arial" charset="0"/>
            </a:endParaRPr>
          </a:p>
          <a:p>
            <a:pPr>
              <a:lnSpc>
                <a:spcPct val="100000"/>
              </a:lnSpc>
            </a:pPr>
            <a:r>
              <a:rPr lang="nl-NL">
                <a:ea typeface="ＭＳ Ｐゴシック" pitchFamily="34" charset="-128"/>
                <a:cs typeface="Arial" charset="0"/>
              </a:rPr>
              <a:t>www.jufmelis.nl</a:t>
            </a:r>
          </a:p>
          <a:p>
            <a:pPr>
              <a:lnSpc>
                <a:spcPct val="100000"/>
              </a:lnSpc>
            </a:pPr>
            <a:endParaRPr lang="nl-NL">
              <a:ea typeface="ＭＳ Ｐゴシック" pitchFamily="34" charset="-128"/>
              <a:cs typeface="Arial" charset="0"/>
            </a:endParaRPr>
          </a:p>
          <a:p>
            <a:pPr>
              <a:lnSpc>
                <a:spcPct val="100000"/>
              </a:lnSpc>
            </a:pPr>
            <a:r>
              <a:rPr lang="nl-NL">
                <a:ea typeface="ＭＳ Ｐゴシック" pitchFamily="34" charset="-128"/>
                <a:cs typeface="Arial" charset="0"/>
              </a:rPr>
              <a:t>www.oefenen.nl</a:t>
            </a: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b="1">
              <a:ea typeface="ＭＳ Ｐゴシック" pitchFamily="34" charset="-128"/>
              <a:cs typeface="Arial" charset="0"/>
            </a:endParaRPr>
          </a:p>
          <a:p>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p>
        </p:txBody>
      </p:sp>
      <p:sp>
        <p:nvSpPr>
          <p:cNvPr id="4" name="Tijdelijke aanduiding voor voettekst 3">
            <a:extLst>
              <a:ext uri="{FF2B5EF4-FFF2-40B4-BE49-F238E27FC236}">
                <a16:creationId xmlns:a16="http://schemas.microsoft.com/office/drawing/2014/main" id="{76E3A01C-51EF-4278-8C0D-804C27C1E08A}"/>
              </a:ext>
            </a:extLst>
          </p:cNvPr>
          <p:cNvSpPr>
            <a:spLocks noGrp="1"/>
          </p:cNvSpPr>
          <p:nvPr>
            <p:ph type="ftr" sz="quarter" idx="11"/>
          </p:nvPr>
        </p:nvSpPr>
        <p:spPr/>
        <p:txBody>
          <a:bodyPr/>
          <a:lstStyle/>
          <a:p>
            <a:r>
              <a:rPr lang="nl-NL"/>
              <a:t>Taalbuddy bijeenkomst 5 - Spelling en grammatica</a:t>
            </a:r>
          </a:p>
        </p:txBody>
      </p:sp>
      <p:pic>
        <p:nvPicPr>
          <p:cNvPr id="6" name="Afbeelding 5" descr="Afbeelding met object, klok&#10;&#10;Automatisch gegenereerde beschrijving">
            <a:extLst>
              <a:ext uri="{FF2B5EF4-FFF2-40B4-BE49-F238E27FC236}">
                <a16:creationId xmlns:a16="http://schemas.microsoft.com/office/drawing/2014/main" id="{4E15D4DD-0A88-4DA1-B5CF-3E17DA6BF2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8055" y="443883"/>
            <a:ext cx="3523498" cy="2836416"/>
          </a:xfrm>
          <a:prstGeom prst="rect">
            <a:avLst/>
          </a:prstGeom>
        </p:spPr>
      </p:pic>
      <p:sp>
        <p:nvSpPr>
          <p:cNvPr id="5" name="Tijdelijke aanduiding voor dianummer 4">
            <a:extLst>
              <a:ext uri="{FF2B5EF4-FFF2-40B4-BE49-F238E27FC236}">
                <a16:creationId xmlns:a16="http://schemas.microsoft.com/office/drawing/2014/main" id="{F787254D-0B01-4E25-82BC-9FEB79532E87}"/>
              </a:ext>
            </a:extLst>
          </p:cNvPr>
          <p:cNvSpPr>
            <a:spLocks noGrp="1"/>
          </p:cNvSpPr>
          <p:nvPr>
            <p:ph type="sldNum" sz="quarter" idx="12"/>
          </p:nvPr>
        </p:nvSpPr>
        <p:spPr/>
        <p:txBody>
          <a:bodyPr/>
          <a:lstStyle/>
          <a:p>
            <a:fld id="{9AA2FC48-BCFE-4310-BE43-51E56148A879}" type="slidenum">
              <a:rPr lang="nl-NL" smtClean="0"/>
              <a:t>11</a:t>
            </a:fld>
            <a:endParaRPr lang="nl-NL"/>
          </a:p>
        </p:txBody>
      </p:sp>
    </p:spTree>
    <p:extLst>
      <p:ext uri="{BB962C8B-B14F-4D97-AF65-F5344CB8AC3E}">
        <p14:creationId xmlns:p14="http://schemas.microsoft.com/office/powerpoint/2010/main" val="313448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92AEB-8B9D-41D8-BEA0-7D3555573F2C}"/>
              </a:ext>
            </a:extLst>
          </p:cNvPr>
          <p:cNvSpPr>
            <a:spLocks noGrp="1"/>
          </p:cNvSpPr>
          <p:nvPr>
            <p:ph type="title"/>
          </p:nvPr>
        </p:nvSpPr>
        <p:spPr/>
        <p:txBody>
          <a:bodyPr/>
          <a:lstStyle/>
          <a:p>
            <a:r>
              <a:rPr lang="nl-NL"/>
              <a:t>Opdracht 1</a:t>
            </a:r>
          </a:p>
        </p:txBody>
      </p:sp>
      <p:sp>
        <p:nvSpPr>
          <p:cNvPr id="3" name="Tijdelijke aanduiding voor inhoud 2">
            <a:extLst>
              <a:ext uri="{FF2B5EF4-FFF2-40B4-BE49-F238E27FC236}">
                <a16:creationId xmlns:a16="http://schemas.microsoft.com/office/drawing/2014/main" id="{DDF8AFA5-1896-440C-A0E5-85A5A3F0B5EC}"/>
              </a:ext>
            </a:extLst>
          </p:cNvPr>
          <p:cNvSpPr>
            <a:spLocks noGrp="1"/>
          </p:cNvSpPr>
          <p:nvPr>
            <p:ph idx="1"/>
          </p:nvPr>
        </p:nvSpPr>
        <p:spPr/>
        <p:txBody>
          <a:bodyPr/>
          <a:lstStyle/>
          <a:p>
            <a:pPr marL="457200" indent="-457200">
              <a:buAutoNum type="arabicPeriod"/>
            </a:pPr>
            <a:r>
              <a:rPr lang="nl-NL">
                <a:ea typeface="ＭＳ Ｐゴシック" pitchFamily="34" charset="-128"/>
                <a:cs typeface="Arial" charset="0"/>
              </a:rPr>
              <a:t>Kies drie taalkaarten </a:t>
            </a:r>
            <a:r>
              <a:rPr lang="nl-NL" i="1">
                <a:ea typeface="ＭＳ Ｐゴシック" pitchFamily="34" charset="-128"/>
                <a:cs typeface="Arial" charset="0"/>
              </a:rPr>
              <a:t>Inhoud en Opbouw </a:t>
            </a:r>
            <a:r>
              <a:rPr lang="nl-NL">
                <a:ea typeface="ＭＳ Ｐゴシック" pitchFamily="34" charset="-128"/>
                <a:cs typeface="Arial" charset="0"/>
              </a:rPr>
              <a:t>en lees de oefensuggesties voor de begeleider. </a:t>
            </a:r>
          </a:p>
          <a:p>
            <a:pPr marL="457200" indent="-457200">
              <a:buAutoNum type="arabicPeriod"/>
            </a:pPr>
            <a:r>
              <a:rPr lang="nl-NL">
                <a:ea typeface="ＭＳ Ｐゴシック" pitchFamily="34" charset="-128"/>
                <a:cs typeface="Arial" charset="0"/>
              </a:rPr>
              <a:t>Zorg ervoor dat voor jou duidelijk is wat de stappen van het VUT-model zijn.</a:t>
            </a:r>
          </a:p>
          <a:p>
            <a:pPr marL="457200" indent="-457200">
              <a:buAutoNum type="arabicPeriod"/>
            </a:pPr>
            <a:r>
              <a:rPr lang="nl-NL">
                <a:ea typeface="ＭＳ Ｐゴシック" pitchFamily="34" charset="-128"/>
                <a:cs typeface="Arial" charset="0"/>
              </a:rPr>
              <a:t>Verdeel de rollen van taalbuddy, maatje en observator.</a:t>
            </a:r>
          </a:p>
          <a:p>
            <a:pPr marL="457200" indent="-457200">
              <a:buAutoNum type="arabicPeriod"/>
            </a:pPr>
            <a:r>
              <a:rPr lang="nl-NL">
                <a:ea typeface="ＭＳ Ｐゴシック" pitchFamily="34" charset="-128"/>
                <a:cs typeface="Arial" charset="0"/>
              </a:rPr>
              <a:t>Oefen een keer met elke taalkaart. Bij elke taalkaart wissel je van rol.</a:t>
            </a:r>
          </a:p>
          <a:p>
            <a:pPr marL="457200" indent="-457200">
              <a:buAutoNum type="arabicPeriod"/>
            </a:pPr>
            <a:r>
              <a:rPr lang="nl-NL">
                <a:ea typeface="ＭＳ Ｐゴシック" pitchFamily="34" charset="-128"/>
                <a:cs typeface="Arial" charset="0"/>
              </a:rPr>
              <a:t>Let als observator op alle begeleidingsvaardigheden die je hebt geleerd (zoals LDS en NIVEA)</a:t>
            </a:r>
          </a:p>
          <a:p>
            <a:pPr marL="457200" indent="-457200">
              <a:buAutoNum type="arabicPeriod"/>
            </a:pPr>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b="1">
              <a:ea typeface="ＭＳ Ｐゴシック" pitchFamily="34" charset="-128"/>
              <a:cs typeface="Arial" charset="0"/>
            </a:endParaRPr>
          </a:p>
          <a:p>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p>
        </p:txBody>
      </p:sp>
      <p:sp>
        <p:nvSpPr>
          <p:cNvPr id="4" name="Tijdelijke aanduiding voor voettekst 3">
            <a:extLst>
              <a:ext uri="{FF2B5EF4-FFF2-40B4-BE49-F238E27FC236}">
                <a16:creationId xmlns:a16="http://schemas.microsoft.com/office/drawing/2014/main" id="{FD288262-62AF-4DCF-AE4A-5DC4975B1698}"/>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AD35DE49-9991-4BB9-9A27-9538289C6FC4}"/>
              </a:ext>
            </a:extLst>
          </p:cNvPr>
          <p:cNvSpPr>
            <a:spLocks noGrp="1"/>
          </p:cNvSpPr>
          <p:nvPr>
            <p:ph type="sldNum" sz="quarter" idx="12"/>
          </p:nvPr>
        </p:nvSpPr>
        <p:spPr/>
        <p:txBody>
          <a:bodyPr/>
          <a:lstStyle/>
          <a:p>
            <a:fld id="{9AA2FC48-BCFE-4310-BE43-51E56148A879}" type="slidenum">
              <a:rPr lang="nl-NL" smtClean="0"/>
              <a:t>12</a:t>
            </a:fld>
            <a:endParaRPr lang="nl-NL"/>
          </a:p>
        </p:txBody>
      </p:sp>
    </p:spTree>
    <p:extLst>
      <p:ext uri="{BB962C8B-B14F-4D97-AF65-F5344CB8AC3E}">
        <p14:creationId xmlns:p14="http://schemas.microsoft.com/office/powerpoint/2010/main" val="23342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76213-3732-4DE0-841D-44EEEFC62593}"/>
              </a:ext>
            </a:extLst>
          </p:cNvPr>
          <p:cNvSpPr>
            <a:spLocks noGrp="1"/>
          </p:cNvSpPr>
          <p:nvPr>
            <p:ph type="title"/>
          </p:nvPr>
        </p:nvSpPr>
        <p:spPr/>
        <p:txBody>
          <a:bodyPr/>
          <a:lstStyle/>
          <a:p>
            <a:r>
              <a:rPr lang="nl-NL"/>
              <a:t>Opdracht 2</a:t>
            </a:r>
          </a:p>
        </p:txBody>
      </p:sp>
      <p:sp>
        <p:nvSpPr>
          <p:cNvPr id="3" name="Tijdelijke aanduiding voor inhoud 2">
            <a:extLst>
              <a:ext uri="{FF2B5EF4-FFF2-40B4-BE49-F238E27FC236}">
                <a16:creationId xmlns:a16="http://schemas.microsoft.com/office/drawing/2014/main" id="{391F1487-F8B0-4EF4-9D12-F6C0CDC522CB}"/>
              </a:ext>
            </a:extLst>
          </p:cNvPr>
          <p:cNvSpPr>
            <a:spLocks noGrp="1"/>
          </p:cNvSpPr>
          <p:nvPr>
            <p:ph idx="1"/>
          </p:nvPr>
        </p:nvSpPr>
        <p:spPr>
          <a:xfrm>
            <a:off x="563256" y="1637123"/>
            <a:ext cx="9000000" cy="3848100"/>
          </a:xfrm>
        </p:spPr>
        <p:txBody>
          <a:bodyPr/>
          <a:lstStyle/>
          <a:p>
            <a:pPr marL="457200" indent="-457200">
              <a:buAutoNum type="arabicPeriod"/>
            </a:pPr>
            <a:r>
              <a:rPr lang="nl-NL">
                <a:ea typeface="ＭＳ Ｐゴシック" pitchFamily="34" charset="-128"/>
                <a:cs typeface="Arial" charset="0"/>
              </a:rPr>
              <a:t>Bekijk de teksten. Ze zijn geschreven op niveau Instroom.</a:t>
            </a:r>
          </a:p>
          <a:p>
            <a:pPr marL="457200" indent="-457200">
              <a:buAutoNum type="arabicPeriod"/>
            </a:pPr>
            <a:r>
              <a:rPr lang="nl-NL">
                <a:ea typeface="ＭＳ Ｐゴシック" pitchFamily="34" charset="-128"/>
                <a:cs typeface="Arial" charset="0"/>
              </a:rPr>
              <a:t>Bespreek de teksten met elkaar aan de hand van de instructiekaart </a:t>
            </a:r>
            <a:r>
              <a:rPr lang="nl-NL" i="1">
                <a:ea typeface="ＭＳ Ｐゴシック" pitchFamily="34" charset="-128"/>
                <a:cs typeface="Arial" charset="0"/>
              </a:rPr>
              <a:t>Schrijven 7</a:t>
            </a:r>
            <a:r>
              <a:rPr lang="nl-NL">
                <a:ea typeface="ＭＳ Ｐゴシック" pitchFamily="34" charset="-128"/>
                <a:cs typeface="Arial" charset="0"/>
              </a:rPr>
              <a:t>.</a:t>
            </a:r>
          </a:p>
          <a:p>
            <a:pPr marL="457200" indent="-457200">
              <a:buAutoNum type="arabicPeriod"/>
            </a:pPr>
            <a:r>
              <a:rPr lang="nl-NL">
                <a:ea typeface="ＭＳ Ｐゴシック" pitchFamily="34" charset="-128"/>
                <a:cs typeface="Arial" charset="0"/>
              </a:rPr>
              <a:t>Kies met elkaar de verbeterpunten waaraan je wilt werken. Gebruik hiervoor de instructiekaarten </a:t>
            </a:r>
            <a:r>
              <a:rPr lang="nl-NL" i="1">
                <a:ea typeface="ＭＳ Ｐゴシック" pitchFamily="34" charset="-128"/>
                <a:cs typeface="Arial" charset="0"/>
              </a:rPr>
              <a:t>Schrijven 8</a:t>
            </a:r>
            <a:r>
              <a:rPr lang="nl-NL">
                <a:ea typeface="ＭＳ Ｐゴシック" pitchFamily="34" charset="-128"/>
                <a:cs typeface="Arial" charset="0"/>
              </a:rPr>
              <a:t> en </a:t>
            </a:r>
            <a:r>
              <a:rPr lang="nl-NL" i="1">
                <a:ea typeface="ＭＳ Ｐゴシック" pitchFamily="34" charset="-128"/>
                <a:cs typeface="Arial" charset="0"/>
              </a:rPr>
              <a:t>9</a:t>
            </a:r>
            <a:r>
              <a:rPr lang="nl-NL">
                <a:ea typeface="ＭＳ Ｐゴシック" pitchFamily="34" charset="-128"/>
                <a:cs typeface="Arial" charset="0"/>
              </a:rPr>
              <a:t> en de taalkaarten Hoofdonderwerp </a:t>
            </a:r>
            <a:r>
              <a:rPr lang="nl-NL" i="1">
                <a:ea typeface="ＭＳ Ｐゴシック" pitchFamily="34" charset="-128"/>
                <a:cs typeface="Arial" charset="0"/>
              </a:rPr>
              <a:t>Leesbaarheid &amp; leestekens</a:t>
            </a:r>
            <a:r>
              <a:rPr lang="nl-NL">
                <a:ea typeface="ＭＳ Ｐゴシック" pitchFamily="34" charset="-128"/>
                <a:cs typeface="Arial" charset="0"/>
              </a:rPr>
              <a:t> en Spelling </a:t>
            </a:r>
            <a:r>
              <a:rPr lang="nl-NL" i="1">
                <a:ea typeface="ＭＳ Ｐゴシック" pitchFamily="34" charset="-128"/>
                <a:cs typeface="Arial" charset="0"/>
              </a:rPr>
              <a:t>Letters &amp; klanken</a:t>
            </a:r>
            <a:r>
              <a:rPr lang="nl-NL">
                <a:ea typeface="ＭＳ Ｐゴシック" pitchFamily="34" charset="-128"/>
                <a:cs typeface="Arial" charset="0"/>
              </a:rPr>
              <a:t>.  </a:t>
            </a:r>
          </a:p>
          <a:p>
            <a:pPr marL="457200" indent="-457200">
              <a:buAutoNum type="arabicPeriod"/>
            </a:pPr>
            <a:r>
              <a:rPr lang="nl-NL">
                <a:ea typeface="ＭＳ Ｐゴシック" pitchFamily="34" charset="-128"/>
                <a:cs typeface="Arial" charset="0"/>
              </a:rPr>
              <a:t>Maak een plan: beschrijf hoe het volgende begeleidingsmoment met jouw maatje eruit gaat zien. Denk daarbij aan de stappen van het VUT-model.</a:t>
            </a: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b="1">
              <a:ea typeface="ＭＳ Ｐゴシック" pitchFamily="34" charset="-128"/>
              <a:cs typeface="Arial" charset="0"/>
            </a:endParaRPr>
          </a:p>
          <a:p>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p>
        </p:txBody>
      </p:sp>
      <p:sp>
        <p:nvSpPr>
          <p:cNvPr id="4" name="Tijdelijke aanduiding voor voettekst 3">
            <a:extLst>
              <a:ext uri="{FF2B5EF4-FFF2-40B4-BE49-F238E27FC236}">
                <a16:creationId xmlns:a16="http://schemas.microsoft.com/office/drawing/2014/main" id="{79A3A57A-5A65-432C-80A8-862F136244D8}"/>
              </a:ext>
            </a:extLst>
          </p:cNvPr>
          <p:cNvSpPr>
            <a:spLocks noGrp="1"/>
          </p:cNvSpPr>
          <p:nvPr>
            <p:ph type="ftr" sz="quarter" idx="11"/>
          </p:nvPr>
        </p:nvSpPr>
        <p:spPr/>
        <p:txBody>
          <a:bodyPr/>
          <a:lstStyle/>
          <a:p>
            <a:r>
              <a:rPr lang="nl-NL"/>
              <a:t>Taalbuddy bijeenkomst 5 - Spelling en grammatica</a:t>
            </a:r>
          </a:p>
        </p:txBody>
      </p:sp>
      <p:pic>
        <p:nvPicPr>
          <p:cNvPr id="6" name="Afbeelding 5" descr="Afbeelding met licht, gemaakt, zitten, fiets&#10;&#10;Automatisch gegenereerde beschrijving">
            <a:extLst>
              <a:ext uri="{FF2B5EF4-FFF2-40B4-BE49-F238E27FC236}">
                <a16:creationId xmlns:a16="http://schemas.microsoft.com/office/drawing/2014/main" id="{AFCF8526-067F-4A50-B99F-E913C092E4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15639" y="889023"/>
            <a:ext cx="2213105" cy="1573379"/>
          </a:xfrm>
          <a:prstGeom prst="rect">
            <a:avLst/>
          </a:prstGeom>
        </p:spPr>
      </p:pic>
      <p:sp>
        <p:nvSpPr>
          <p:cNvPr id="5" name="Tijdelijke aanduiding voor dianummer 4">
            <a:extLst>
              <a:ext uri="{FF2B5EF4-FFF2-40B4-BE49-F238E27FC236}">
                <a16:creationId xmlns:a16="http://schemas.microsoft.com/office/drawing/2014/main" id="{2083C3A4-D808-4774-9BC1-4F18191BC5B8}"/>
              </a:ext>
            </a:extLst>
          </p:cNvPr>
          <p:cNvSpPr>
            <a:spLocks noGrp="1"/>
          </p:cNvSpPr>
          <p:nvPr>
            <p:ph type="sldNum" sz="quarter" idx="12"/>
          </p:nvPr>
        </p:nvSpPr>
        <p:spPr/>
        <p:txBody>
          <a:bodyPr/>
          <a:lstStyle/>
          <a:p>
            <a:fld id="{9AA2FC48-BCFE-4310-BE43-51E56148A879}" type="slidenum">
              <a:rPr lang="nl-NL" smtClean="0"/>
              <a:t>13</a:t>
            </a:fld>
            <a:endParaRPr lang="nl-NL"/>
          </a:p>
        </p:txBody>
      </p:sp>
    </p:spTree>
    <p:extLst>
      <p:ext uri="{BB962C8B-B14F-4D97-AF65-F5344CB8AC3E}">
        <p14:creationId xmlns:p14="http://schemas.microsoft.com/office/powerpoint/2010/main" val="24162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A2691-B023-403C-9054-C1B82D08869A}"/>
              </a:ext>
            </a:extLst>
          </p:cNvPr>
          <p:cNvSpPr>
            <a:spLocks noGrp="1"/>
          </p:cNvSpPr>
          <p:nvPr>
            <p:ph type="title"/>
          </p:nvPr>
        </p:nvSpPr>
        <p:spPr/>
        <p:txBody>
          <a:bodyPr/>
          <a:lstStyle/>
          <a:p>
            <a:r>
              <a:rPr lang="nl-NL"/>
              <a:t>Opdracht 3</a:t>
            </a:r>
          </a:p>
        </p:txBody>
      </p:sp>
      <p:sp>
        <p:nvSpPr>
          <p:cNvPr id="3" name="Tijdelijke aanduiding voor inhoud 2">
            <a:extLst>
              <a:ext uri="{FF2B5EF4-FFF2-40B4-BE49-F238E27FC236}">
                <a16:creationId xmlns:a16="http://schemas.microsoft.com/office/drawing/2014/main" id="{909168EF-D2C8-47CC-B680-D46A13A35C20}"/>
              </a:ext>
            </a:extLst>
          </p:cNvPr>
          <p:cNvSpPr>
            <a:spLocks noGrp="1"/>
          </p:cNvSpPr>
          <p:nvPr>
            <p:ph idx="1"/>
          </p:nvPr>
        </p:nvSpPr>
        <p:spPr/>
        <p:txBody>
          <a:bodyPr/>
          <a:lstStyle/>
          <a:p>
            <a:pPr marL="457200" indent="-457200">
              <a:lnSpc>
                <a:spcPct val="150000"/>
              </a:lnSpc>
              <a:buAutoNum type="arabicPeriod"/>
            </a:pPr>
            <a:r>
              <a:rPr lang="nl-NL" dirty="0">
                <a:ea typeface="ＭＳ Ｐゴシック" pitchFamily="34" charset="-128"/>
                <a:cs typeface="Arial" charset="0"/>
              </a:rPr>
              <a:t>Bekijk de tekst. Deze is geschreven op niveau 1F.</a:t>
            </a:r>
          </a:p>
          <a:p>
            <a:pPr marL="457200" indent="-457200">
              <a:lnSpc>
                <a:spcPct val="150000"/>
              </a:lnSpc>
              <a:buAutoNum type="arabicPeriod"/>
            </a:pPr>
            <a:r>
              <a:rPr lang="nl-NL" dirty="0">
                <a:ea typeface="ＭＳ Ｐゴシック" pitchFamily="34" charset="-128"/>
                <a:cs typeface="Arial" charset="0"/>
              </a:rPr>
              <a:t>Bespreek met elkaar aan de hand van de instructiekaart </a:t>
            </a:r>
            <a:r>
              <a:rPr lang="nl-NL" i="1" dirty="0">
                <a:ea typeface="ＭＳ Ｐゴシック" pitchFamily="34" charset="-128"/>
                <a:cs typeface="Arial" charset="0"/>
              </a:rPr>
              <a:t>Schrijven 7</a:t>
            </a:r>
            <a:r>
              <a:rPr lang="nl-NL" dirty="0">
                <a:ea typeface="ＭＳ Ｐゴシック" pitchFamily="34" charset="-128"/>
                <a:cs typeface="Arial" charset="0"/>
              </a:rPr>
              <a:t>.</a:t>
            </a:r>
          </a:p>
          <a:p>
            <a:pPr marL="457200" indent="-457200">
              <a:lnSpc>
                <a:spcPct val="150000"/>
              </a:lnSpc>
              <a:buAutoNum type="arabicPeriod"/>
            </a:pPr>
            <a:r>
              <a:rPr lang="nl-NL" dirty="0">
                <a:ea typeface="ＭＳ Ｐゴシック" pitchFamily="34" charset="-128"/>
                <a:cs typeface="Arial" charset="0"/>
              </a:rPr>
              <a:t>Kies met elkaar de verbeterpunten waaraan je wilt werken. Gebruik hiervoor de instructiekaarten </a:t>
            </a:r>
            <a:r>
              <a:rPr lang="nl-NL" i="1" dirty="0">
                <a:ea typeface="ＭＳ Ｐゴシック" pitchFamily="34" charset="-128"/>
                <a:cs typeface="Arial" charset="0"/>
              </a:rPr>
              <a:t>Schrijven 8</a:t>
            </a:r>
            <a:r>
              <a:rPr lang="nl-NL" dirty="0">
                <a:ea typeface="ＭＳ Ｐゴシック" pitchFamily="34" charset="-128"/>
                <a:cs typeface="Arial" charset="0"/>
              </a:rPr>
              <a:t>, </a:t>
            </a:r>
            <a:r>
              <a:rPr lang="nl-NL" i="1" dirty="0">
                <a:ea typeface="ＭＳ Ｐゴシック" pitchFamily="34" charset="-128"/>
                <a:cs typeface="Arial" charset="0"/>
              </a:rPr>
              <a:t>9</a:t>
            </a:r>
            <a:r>
              <a:rPr lang="nl-NL" dirty="0">
                <a:ea typeface="ＭＳ Ｐゴシック" pitchFamily="34" charset="-128"/>
                <a:cs typeface="Arial" charset="0"/>
              </a:rPr>
              <a:t> en </a:t>
            </a:r>
            <a:r>
              <a:rPr lang="nl-NL" i="1" dirty="0">
                <a:ea typeface="ＭＳ Ｐゴシック" pitchFamily="34" charset="-128"/>
                <a:cs typeface="Arial" charset="0"/>
              </a:rPr>
              <a:t>10</a:t>
            </a:r>
            <a:r>
              <a:rPr lang="nl-NL" dirty="0">
                <a:ea typeface="ＭＳ Ｐゴシック" pitchFamily="34" charset="-128"/>
                <a:cs typeface="Arial" charset="0"/>
              </a:rPr>
              <a:t> en de taalkaarten </a:t>
            </a:r>
            <a:r>
              <a:rPr lang="nl-NL" i="1" dirty="0">
                <a:ea typeface="ＭＳ Ｐゴシック" pitchFamily="34" charset="-128"/>
                <a:cs typeface="Arial" charset="0"/>
              </a:rPr>
              <a:t>Grammatica</a:t>
            </a:r>
            <a:r>
              <a:rPr lang="nl-NL" dirty="0">
                <a:ea typeface="ＭＳ Ｐゴシック" pitchFamily="34" charset="-128"/>
                <a:cs typeface="Arial" charset="0"/>
              </a:rPr>
              <a:t>.</a:t>
            </a:r>
          </a:p>
          <a:p>
            <a:pPr marL="457200" indent="-457200">
              <a:buAutoNum type="arabicPeriod"/>
            </a:pPr>
            <a:endParaRPr lang="nl-NL" dirty="0">
              <a:ea typeface="ＭＳ Ｐゴシック" pitchFamily="34" charset="-128"/>
              <a:cs typeface="Arial" charset="0"/>
            </a:endParaRPr>
          </a:p>
          <a:p>
            <a:pPr marL="457200" indent="-457200">
              <a:buAutoNum type="arabicPeriod"/>
            </a:pPr>
            <a:endParaRPr lang="nl-NL" dirty="0">
              <a:ea typeface="ＭＳ Ｐゴシック" pitchFamily="34" charset="-128"/>
              <a:cs typeface="Arial" charset="0"/>
            </a:endParaRPr>
          </a:p>
          <a:p>
            <a:pPr marL="457200" indent="-457200">
              <a:buAutoNum type="arabicPeriod"/>
            </a:pPr>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b="1" dirty="0">
              <a:ea typeface="ＭＳ Ｐゴシック" pitchFamily="34" charset="-128"/>
              <a:cs typeface="Arial" charset="0"/>
            </a:endParaRPr>
          </a:p>
          <a:p>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p>
        </p:txBody>
      </p:sp>
      <p:sp>
        <p:nvSpPr>
          <p:cNvPr id="4" name="Tijdelijke aanduiding voor voettekst 3">
            <a:extLst>
              <a:ext uri="{FF2B5EF4-FFF2-40B4-BE49-F238E27FC236}">
                <a16:creationId xmlns:a16="http://schemas.microsoft.com/office/drawing/2014/main" id="{FCD57812-C6B1-4935-9144-046EA461F617}"/>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EA673764-1DC0-443D-A58C-AEE8C6DA1BFF}"/>
              </a:ext>
            </a:extLst>
          </p:cNvPr>
          <p:cNvSpPr>
            <a:spLocks noGrp="1"/>
          </p:cNvSpPr>
          <p:nvPr>
            <p:ph type="sldNum" sz="quarter" idx="12"/>
          </p:nvPr>
        </p:nvSpPr>
        <p:spPr/>
        <p:txBody>
          <a:bodyPr/>
          <a:lstStyle/>
          <a:p>
            <a:fld id="{9AA2FC48-BCFE-4310-BE43-51E56148A879}" type="slidenum">
              <a:rPr lang="nl-NL" smtClean="0"/>
              <a:t>14</a:t>
            </a:fld>
            <a:endParaRPr lang="nl-NL"/>
          </a:p>
        </p:txBody>
      </p:sp>
    </p:spTree>
    <p:extLst>
      <p:ext uri="{BB962C8B-B14F-4D97-AF65-F5344CB8AC3E}">
        <p14:creationId xmlns:p14="http://schemas.microsoft.com/office/powerpoint/2010/main" val="299032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21A07-BD56-40E9-84F0-AD7C460B6069}"/>
              </a:ext>
            </a:extLst>
          </p:cNvPr>
          <p:cNvSpPr>
            <a:spLocks noGrp="1"/>
          </p:cNvSpPr>
          <p:nvPr>
            <p:ph type="title"/>
          </p:nvPr>
        </p:nvSpPr>
        <p:spPr/>
        <p:txBody>
          <a:bodyPr/>
          <a:lstStyle/>
          <a:p>
            <a:r>
              <a:rPr lang="nl-NL"/>
              <a:t>Opdracht 4</a:t>
            </a:r>
          </a:p>
        </p:txBody>
      </p:sp>
      <p:sp>
        <p:nvSpPr>
          <p:cNvPr id="3" name="Tijdelijke aanduiding voor inhoud 2">
            <a:extLst>
              <a:ext uri="{FF2B5EF4-FFF2-40B4-BE49-F238E27FC236}">
                <a16:creationId xmlns:a16="http://schemas.microsoft.com/office/drawing/2014/main" id="{A27F6737-BE99-45E7-8236-D1BF828536EB}"/>
              </a:ext>
            </a:extLst>
          </p:cNvPr>
          <p:cNvSpPr>
            <a:spLocks noGrp="1"/>
          </p:cNvSpPr>
          <p:nvPr>
            <p:ph idx="1"/>
          </p:nvPr>
        </p:nvSpPr>
        <p:spPr>
          <a:xfrm>
            <a:off x="596901" y="1646000"/>
            <a:ext cx="9000000" cy="3848100"/>
          </a:xfrm>
        </p:spPr>
        <p:txBody>
          <a:bodyPr/>
          <a:lstStyle/>
          <a:p>
            <a:pPr marL="457200" indent="-457200">
              <a:buAutoNum type="arabicPeriod"/>
            </a:pPr>
            <a:r>
              <a:rPr lang="nl-NL" dirty="0">
                <a:ea typeface="ＭＳ Ｐゴシック" pitchFamily="34" charset="-128"/>
                <a:cs typeface="Arial" charset="0"/>
              </a:rPr>
              <a:t>Bekijk de teksten. Ze zijn geschreven op niveau 2F.</a:t>
            </a:r>
          </a:p>
          <a:p>
            <a:pPr marL="457200" indent="-457200">
              <a:buAutoNum type="arabicPeriod"/>
            </a:pPr>
            <a:r>
              <a:rPr lang="nl-NL" dirty="0">
                <a:ea typeface="ＭＳ Ｐゴシック" pitchFamily="34" charset="-128"/>
                <a:cs typeface="Arial" charset="0"/>
              </a:rPr>
              <a:t>Bespreek de teksten met elkaar aan de hand van de instructiekaart </a:t>
            </a:r>
            <a:r>
              <a:rPr lang="nl-NL" i="1" dirty="0">
                <a:ea typeface="ＭＳ Ｐゴシック" pitchFamily="34" charset="-128"/>
                <a:cs typeface="Arial" charset="0"/>
              </a:rPr>
              <a:t>Schrijven 7</a:t>
            </a:r>
            <a:r>
              <a:rPr lang="nl-NL" dirty="0">
                <a:ea typeface="ＭＳ Ｐゴシック" pitchFamily="34" charset="-128"/>
                <a:cs typeface="Arial" charset="0"/>
              </a:rPr>
              <a:t>.</a:t>
            </a:r>
          </a:p>
          <a:p>
            <a:pPr marL="457200" indent="-457200">
              <a:buAutoNum type="arabicPeriod"/>
            </a:pPr>
            <a:r>
              <a:rPr lang="nl-NL" dirty="0">
                <a:ea typeface="ＭＳ Ｐゴシック" pitchFamily="34" charset="-128"/>
                <a:cs typeface="Arial" charset="0"/>
              </a:rPr>
              <a:t>Kies met elkaar de verbeterpunten waaraan je wilt werken. Gebruik hiervoor de instructiekaarten </a:t>
            </a:r>
            <a:r>
              <a:rPr lang="nl-NL" i="1" dirty="0">
                <a:ea typeface="ＭＳ Ｐゴシック" pitchFamily="34" charset="-128"/>
                <a:cs typeface="Arial" charset="0"/>
              </a:rPr>
              <a:t>Schrijven 8</a:t>
            </a:r>
            <a:r>
              <a:rPr lang="nl-NL" dirty="0">
                <a:ea typeface="ＭＳ Ｐゴシック" pitchFamily="34" charset="-128"/>
                <a:cs typeface="Arial" charset="0"/>
              </a:rPr>
              <a:t> en </a:t>
            </a:r>
            <a:r>
              <a:rPr lang="nl-NL" i="1" dirty="0">
                <a:ea typeface="ＭＳ Ｐゴシック" pitchFamily="34" charset="-128"/>
                <a:cs typeface="Arial" charset="0"/>
              </a:rPr>
              <a:t>9</a:t>
            </a:r>
            <a:r>
              <a:rPr lang="nl-NL" dirty="0">
                <a:ea typeface="ＭＳ Ｐゴシック" pitchFamily="34" charset="-128"/>
                <a:cs typeface="Arial" charset="0"/>
              </a:rPr>
              <a:t> en de taalkaarten Spelling </a:t>
            </a:r>
            <a:r>
              <a:rPr lang="nl-NL" i="1" dirty="0">
                <a:ea typeface="ＭＳ Ｐゴシック" pitchFamily="34" charset="-128"/>
                <a:cs typeface="Arial" charset="0"/>
              </a:rPr>
              <a:t>Werkwoorden</a:t>
            </a:r>
            <a:r>
              <a:rPr lang="nl-NL" dirty="0">
                <a:ea typeface="ＭＳ Ｐゴシック" pitchFamily="34" charset="-128"/>
                <a:cs typeface="Arial" charset="0"/>
              </a:rPr>
              <a:t> en </a:t>
            </a:r>
            <a:r>
              <a:rPr lang="nl-NL" i="1" dirty="0">
                <a:ea typeface="ＭＳ Ｐゴシック" pitchFamily="34" charset="-128"/>
                <a:cs typeface="Arial" charset="0"/>
              </a:rPr>
              <a:t>Extra</a:t>
            </a:r>
            <a:r>
              <a:rPr lang="nl-NL" dirty="0">
                <a:ea typeface="ＭＳ Ｐゴシック" pitchFamily="34" charset="-128"/>
                <a:cs typeface="Arial" charset="0"/>
              </a:rPr>
              <a:t>.  </a:t>
            </a:r>
          </a:p>
          <a:p>
            <a:pPr marL="457200" indent="-457200">
              <a:buAutoNum type="arabicPeriod"/>
            </a:pPr>
            <a:r>
              <a:rPr lang="nl-NL" dirty="0">
                <a:ea typeface="ＭＳ Ｐゴシック" pitchFamily="34" charset="-128"/>
                <a:cs typeface="Arial" charset="0"/>
              </a:rPr>
              <a:t>Maak een plan: beschrijf hoe het volgende begeleidingsmoment met jouw maatje eruit gaat zien. Denk daarbij aan de stappen van het VUT-model.</a:t>
            </a:r>
          </a:p>
          <a:p>
            <a:pPr marL="457200" indent="-457200">
              <a:buAutoNum type="arabicPeriod"/>
            </a:pPr>
            <a:endParaRPr lang="nl-NL" dirty="0">
              <a:ea typeface="ＭＳ Ｐゴシック" pitchFamily="34" charset="-128"/>
              <a:cs typeface="Arial" charset="0"/>
            </a:endParaRPr>
          </a:p>
          <a:p>
            <a:pPr marL="457200" indent="-457200">
              <a:buAutoNum type="arabicPeriod"/>
            </a:pPr>
            <a:endParaRPr lang="nl-NL" dirty="0">
              <a:ea typeface="ＭＳ Ｐゴシック" pitchFamily="34" charset="-128"/>
              <a:cs typeface="Arial" charset="0"/>
            </a:endParaRPr>
          </a:p>
          <a:p>
            <a:pPr marL="457200" indent="-457200">
              <a:buAutoNum type="arabicPeriod"/>
            </a:pPr>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b="1" dirty="0">
              <a:ea typeface="ＭＳ Ｐゴシック" pitchFamily="34" charset="-128"/>
              <a:cs typeface="Arial" charset="0"/>
            </a:endParaRPr>
          </a:p>
          <a:p>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p>
        </p:txBody>
      </p:sp>
      <p:sp>
        <p:nvSpPr>
          <p:cNvPr id="4" name="Tijdelijke aanduiding voor voettekst 3">
            <a:extLst>
              <a:ext uri="{FF2B5EF4-FFF2-40B4-BE49-F238E27FC236}">
                <a16:creationId xmlns:a16="http://schemas.microsoft.com/office/drawing/2014/main" id="{2DC3DFA0-8F2A-4234-92FC-BB7943CA1746}"/>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D7A40631-C843-4EF5-BFB2-D69B25CCEA47}"/>
              </a:ext>
            </a:extLst>
          </p:cNvPr>
          <p:cNvSpPr>
            <a:spLocks noGrp="1"/>
          </p:cNvSpPr>
          <p:nvPr>
            <p:ph type="sldNum" sz="quarter" idx="12"/>
          </p:nvPr>
        </p:nvSpPr>
        <p:spPr/>
        <p:txBody>
          <a:bodyPr/>
          <a:lstStyle/>
          <a:p>
            <a:fld id="{9AA2FC48-BCFE-4310-BE43-51E56148A879}" type="slidenum">
              <a:rPr lang="nl-NL" smtClean="0"/>
              <a:t>15</a:t>
            </a:fld>
            <a:endParaRPr lang="nl-NL"/>
          </a:p>
        </p:txBody>
      </p:sp>
    </p:spTree>
    <p:extLst>
      <p:ext uri="{BB962C8B-B14F-4D97-AF65-F5344CB8AC3E}">
        <p14:creationId xmlns:p14="http://schemas.microsoft.com/office/powerpoint/2010/main" val="39554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A7D16-C826-46BA-B786-22C2501F0750}"/>
              </a:ext>
            </a:extLst>
          </p:cNvPr>
          <p:cNvSpPr>
            <a:spLocks noGrp="1"/>
          </p:cNvSpPr>
          <p:nvPr>
            <p:ph type="title"/>
          </p:nvPr>
        </p:nvSpPr>
        <p:spPr/>
        <p:txBody>
          <a:bodyPr/>
          <a:lstStyle/>
          <a:p>
            <a:r>
              <a:rPr lang="nl-NL"/>
              <a:t>Opdracht 5</a:t>
            </a:r>
          </a:p>
        </p:txBody>
      </p:sp>
      <p:sp>
        <p:nvSpPr>
          <p:cNvPr id="3" name="Tijdelijke aanduiding voor inhoud 2">
            <a:extLst>
              <a:ext uri="{FF2B5EF4-FFF2-40B4-BE49-F238E27FC236}">
                <a16:creationId xmlns:a16="http://schemas.microsoft.com/office/drawing/2014/main" id="{0BBF7130-294E-4A17-B9CF-96D1D3132DA5}"/>
              </a:ext>
            </a:extLst>
          </p:cNvPr>
          <p:cNvSpPr>
            <a:spLocks noGrp="1"/>
          </p:cNvSpPr>
          <p:nvPr>
            <p:ph idx="1"/>
          </p:nvPr>
        </p:nvSpPr>
        <p:spPr/>
        <p:txBody>
          <a:bodyPr/>
          <a:lstStyle/>
          <a:p>
            <a:pPr>
              <a:lnSpc>
                <a:spcPct val="150000"/>
              </a:lnSpc>
            </a:pPr>
            <a:endParaRPr lang="nl-NL" sz="2000">
              <a:ea typeface="ＭＳ Ｐゴシック" pitchFamily="34" charset="-128"/>
              <a:cs typeface="Arial" charset="0"/>
            </a:endParaRPr>
          </a:p>
          <a:p>
            <a:pPr marL="457200" indent="-457200">
              <a:lnSpc>
                <a:spcPct val="150000"/>
              </a:lnSpc>
              <a:buFont typeface="+mj-lt"/>
              <a:buAutoNum type="arabicPeriod"/>
            </a:pPr>
            <a:r>
              <a:rPr lang="nl-NL">
                <a:ea typeface="ＭＳ Ｐゴシック" pitchFamily="34" charset="-128"/>
                <a:cs typeface="Arial" charset="0"/>
              </a:rPr>
              <a:t>Ga op zoek naar websites met oefeningen waarmee jouw maatje verder kan oefenen met spelling en/of grammatica.</a:t>
            </a:r>
          </a:p>
          <a:p>
            <a:pPr marL="457200" indent="-457200">
              <a:lnSpc>
                <a:spcPct val="150000"/>
              </a:lnSpc>
              <a:buFont typeface="+mj-lt"/>
              <a:buAutoNum type="arabicPeriod"/>
            </a:pPr>
            <a:r>
              <a:rPr lang="nl-NL">
                <a:ea typeface="ＭＳ Ｐゴシック" pitchFamily="34" charset="-128"/>
                <a:cs typeface="Arial" charset="0"/>
              </a:rPr>
              <a:t>Voeg deze suggesties toe aan je opdracht.</a:t>
            </a:r>
          </a:p>
          <a:p>
            <a:pPr>
              <a:lnSpc>
                <a:spcPct val="150000"/>
              </a:lnSpc>
            </a:pPr>
            <a:endParaRPr lang="nl-NL">
              <a:ea typeface="ＭＳ Ｐゴシック" pitchFamily="34" charset="-128"/>
              <a:cs typeface="Arial" charset="0"/>
            </a:endParaRPr>
          </a:p>
          <a:p>
            <a:pPr>
              <a:lnSpc>
                <a:spcPct val="150000"/>
              </a:lnSpc>
            </a:pPr>
            <a:endParaRPr lang="nl-NL">
              <a:ea typeface="ＭＳ Ｐゴシック" pitchFamily="34" charset="-128"/>
              <a:cs typeface="Arial" charset="0"/>
            </a:endParaRPr>
          </a:p>
          <a:p>
            <a:pPr>
              <a:lnSpc>
                <a:spcPct val="150000"/>
              </a:lnSpc>
            </a:pPr>
            <a:endParaRPr lang="nl-NL"/>
          </a:p>
        </p:txBody>
      </p:sp>
      <p:sp>
        <p:nvSpPr>
          <p:cNvPr id="4" name="Tijdelijke aanduiding voor voettekst 3">
            <a:extLst>
              <a:ext uri="{FF2B5EF4-FFF2-40B4-BE49-F238E27FC236}">
                <a16:creationId xmlns:a16="http://schemas.microsoft.com/office/drawing/2014/main" id="{8AFB07B7-0BB9-4CFB-852E-0B76CF40881D}"/>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0AC9739F-3681-45BD-A73E-A3FA08377D1F}"/>
              </a:ext>
            </a:extLst>
          </p:cNvPr>
          <p:cNvSpPr>
            <a:spLocks noGrp="1"/>
          </p:cNvSpPr>
          <p:nvPr>
            <p:ph type="sldNum" sz="quarter" idx="12"/>
          </p:nvPr>
        </p:nvSpPr>
        <p:spPr/>
        <p:txBody>
          <a:bodyPr/>
          <a:lstStyle/>
          <a:p>
            <a:fld id="{9AA2FC48-BCFE-4310-BE43-51E56148A879}" type="slidenum">
              <a:rPr lang="nl-NL" smtClean="0"/>
              <a:t>16</a:t>
            </a:fld>
            <a:endParaRPr lang="nl-NL"/>
          </a:p>
        </p:txBody>
      </p:sp>
    </p:spTree>
    <p:extLst>
      <p:ext uri="{BB962C8B-B14F-4D97-AF65-F5344CB8AC3E}">
        <p14:creationId xmlns:p14="http://schemas.microsoft.com/office/powerpoint/2010/main" val="29605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92D74-B31A-43AB-8929-5ABA60594344}"/>
              </a:ext>
            </a:extLst>
          </p:cNvPr>
          <p:cNvSpPr>
            <a:spLocks noGrp="1"/>
          </p:cNvSpPr>
          <p:nvPr>
            <p:ph type="title"/>
          </p:nvPr>
        </p:nvSpPr>
        <p:spPr/>
        <p:txBody>
          <a:bodyPr/>
          <a:lstStyle/>
          <a:p>
            <a:r>
              <a:rPr lang="nl-NL"/>
              <a:t>Terugblik</a:t>
            </a:r>
          </a:p>
        </p:txBody>
      </p:sp>
      <p:sp>
        <p:nvSpPr>
          <p:cNvPr id="3" name="Tijdelijke aanduiding voor inhoud 2">
            <a:extLst>
              <a:ext uri="{FF2B5EF4-FFF2-40B4-BE49-F238E27FC236}">
                <a16:creationId xmlns:a16="http://schemas.microsoft.com/office/drawing/2014/main" id="{420C1A88-EBF9-4D93-9BA8-CE3C78656C0B}"/>
              </a:ext>
            </a:extLst>
          </p:cNvPr>
          <p:cNvSpPr>
            <a:spLocks noGrp="1"/>
          </p:cNvSpPr>
          <p:nvPr>
            <p:ph idx="1"/>
          </p:nvPr>
        </p:nvSpPr>
        <p:spPr/>
        <p:txBody>
          <a:bodyPr/>
          <a:lstStyle/>
          <a:p>
            <a:r>
              <a:rPr lang="nl-NL" b="1" dirty="0">
                <a:ea typeface="ＭＳ Ｐゴシック" pitchFamily="34" charset="-128"/>
                <a:cs typeface="Arial" charset="0"/>
              </a:rPr>
              <a:t>Wat vond je van de training? </a:t>
            </a:r>
          </a:p>
          <a:p>
            <a:endParaRPr lang="nl-NL" dirty="0">
              <a:ea typeface="ＭＳ Ｐゴシック" pitchFamily="34" charset="-128"/>
              <a:cs typeface="Arial" charset="0"/>
            </a:endParaRPr>
          </a:p>
          <a:p>
            <a:pPr marL="342900" indent="-342900">
              <a:lnSpc>
                <a:spcPct val="150000"/>
              </a:lnSpc>
              <a:buFont typeface="Arial" panose="020B0604020202020204" pitchFamily="34" charset="0"/>
              <a:buChar char="•"/>
            </a:pPr>
            <a:r>
              <a:rPr lang="nl-NL" dirty="0">
                <a:ea typeface="ＭＳ Ｐゴシック" pitchFamily="34" charset="-128"/>
                <a:cs typeface="Arial" charset="0"/>
              </a:rPr>
              <a:t>Wat vond je de meest waardevolle (leer)momenten?</a:t>
            </a:r>
          </a:p>
          <a:p>
            <a:pPr marL="342900" indent="-342900">
              <a:lnSpc>
                <a:spcPct val="150000"/>
              </a:lnSpc>
              <a:buFont typeface="Arial" panose="020B0604020202020204" pitchFamily="34" charset="0"/>
              <a:buChar char="•"/>
            </a:pPr>
            <a:r>
              <a:rPr lang="nl-NL" dirty="0">
                <a:ea typeface="ＭＳ Ｐゴシック" pitchFamily="34" charset="-128"/>
                <a:cs typeface="Arial" charset="0"/>
              </a:rPr>
              <a:t>Welke eigenschappen en vaardigheden zou een taalbuddy volgens jou moeten hebben?</a:t>
            </a:r>
          </a:p>
          <a:p>
            <a:pPr marL="342900" indent="-342900">
              <a:lnSpc>
                <a:spcPct val="150000"/>
              </a:lnSpc>
              <a:buFont typeface="Arial" panose="020B0604020202020204" pitchFamily="34" charset="0"/>
              <a:buChar char="•"/>
            </a:pPr>
            <a:r>
              <a:rPr lang="nl-NL" dirty="0">
                <a:ea typeface="ＭＳ Ｐゴシック" pitchFamily="34" charset="-128"/>
                <a:cs typeface="Arial" charset="0"/>
              </a:rPr>
              <a:t>Wat zou jij als taalbuddy nog willen leren?</a:t>
            </a: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b="1" dirty="0">
              <a:ea typeface="ＭＳ Ｐゴシック" pitchFamily="34" charset="-128"/>
              <a:cs typeface="Arial" charset="0"/>
            </a:endParaRPr>
          </a:p>
          <a:p>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pPr marL="457200" indent="-457200">
              <a:buFont typeface="Verdana" pitchFamily="34" charset="0"/>
              <a:buAutoNum type="arabicPeriod"/>
            </a:pPr>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ea typeface="ＭＳ Ｐゴシック" pitchFamily="34" charset="-128"/>
              <a:cs typeface="Arial" charset="0"/>
            </a:endParaRPr>
          </a:p>
          <a:p>
            <a:endParaRPr lang="nl-NL" dirty="0"/>
          </a:p>
        </p:txBody>
      </p:sp>
      <p:sp>
        <p:nvSpPr>
          <p:cNvPr id="4" name="Tijdelijke aanduiding voor voettekst 3">
            <a:extLst>
              <a:ext uri="{FF2B5EF4-FFF2-40B4-BE49-F238E27FC236}">
                <a16:creationId xmlns:a16="http://schemas.microsoft.com/office/drawing/2014/main" id="{250F0937-423D-46F9-BB85-6CC9612B5D17}"/>
              </a:ext>
            </a:extLst>
          </p:cNvPr>
          <p:cNvSpPr>
            <a:spLocks noGrp="1"/>
          </p:cNvSpPr>
          <p:nvPr>
            <p:ph type="ftr" sz="quarter" idx="11"/>
          </p:nvPr>
        </p:nvSpPr>
        <p:spPr/>
        <p:txBody>
          <a:bodyPr/>
          <a:lstStyle/>
          <a:p>
            <a:r>
              <a:rPr lang="nl-NL"/>
              <a:t>Taalbuddy bijeenkomst 5 - Spelling en grammatica</a:t>
            </a:r>
          </a:p>
        </p:txBody>
      </p:sp>
      <p:pic>
        <p:nvPicPr>
          <p:cNvPr id="8" name="Afbeelding 7" descr="Afbeelding met tekening&#10;&#10;Automatisch gegenereerde beschrijving">
            <a:extLst>
              <a:ext uri="{FF2B5EF4-FFF2-40B4-BE49-F238E27FC236}">
                <a16:creationId xmlns:a16="http://schemas.microsoft.com/office/drawing/2014/main" id="{9CE905E3-895B-4CB2-A6A8-0BD5194935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71617" y="765687"/>
            <a:ext cx="1905000" cy="1905000"/>
          </a:xfrm>
          <a:prstGeom prst="rect">
            <a:avLst/>
          </a:prstGeom>
        </p:spPr>
      </p:pic>
      <p:sp>
        <p:nvSpPr>
          <p:cNvPr id="5" name="Tijdelijke aanduiding voor dianummer 4">
            <a:extLst>
              <a:ext uri="{FF2B5EF4-FFF2-40B4-BE49-F238E27FC236}">
                <a16:creationId xmlns:a16="http://schemas.microsoft.com/office/drawing/2014/main" id="{7E3FB5DF-10F5-4297-831F-53DDF868DDDD}"/>
              </a:ext>
            </a:extLst>
          </p:cNvPr>
          <p:cNvSpPr>
            <a:spLocks noGrp="1"/>
          </p:cNvSpPr>
          <p:nvPr>
            <p:ph type="sldNum" sz="quarter" idx="12"/>
          </p:nvPr>
        </p:nvSpPr>
        <p:spPr/>
        <p:txBody>
          <a:bodyPr/>
          <a:lstStyle/>
          <a:p>
            <a:fld id="{9AA2FC48-BCFE-4310-BE43-51E56148A879}" type="slidenum">
              <a:rPr lang="nl-NL" smtClean="0"/>
              <a:t>17</a:t>
            </a:fld>
            <a:endParaRPr lang="nl-NL"/>
          </a:p>
        </p:txBody>
      </p:sp>
    </p:spTree>
    <p:extLst>
      <p:ext uri="{BB962C8B-B14F-4D97-AF65-F5344CB8AC3E}">
        <p14:creationId xmlns:p14="http://schemas.microsoft.com/office/powerpoint/2010/main" val="204022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F2488-5AFE-4C23-B13F-E24B90E1784A}"/>
              </a:ext>
            </a:extLst>
          </p:cNvPr>
          <p:cNvSpPr>
            <a:spLocks noGrp="1"/>
          </p:cNvSpPr>
          <p:nvPr>
            <p:ph type="title"/>
          </p:nvPr>
        </p:nvSpPr>
        <p:spPr/>
        <p:txBody>
          <a:bodyPr/>
          <a:lstStyle/>
          <a:p>
            <a:r>
              <a:rPr lang="nl-NL"/>
              <a:t>Zijn er vragen?</a:t>
            </a:r>
          </a:p>
        </p:txBody>
      </p:sp>
      <p:sp>
        <p:nvSpPr>
          <p:cNvPr id="4" name="Tijdelijke aanduiding voor voettekst 3">
            <a:extLst>
              <a:ext uri="{FF2B5EF4-FFF2-40B4-BE49-F238E27FC236}">
                <a16:creationId xmlns:a16="http://schemas.microsoft.com/office/drawing/2014/main" id="{B150487D-B342-48BA-BF0B-388CFCCD6778}"/>
              </a:ext>
            </a:extLst>
          </p:cNvPr>
          <p:cNvSpPr>
            <a:spLocks noGrp="1"/>
          </p:cNvSpPr>
          <p:nvPr>
            <p:ph type="ftr" sz="quarter" idx="10"/>
          </p:nvPr>
        </p:nvSpPr>
        <p:spPr/>
        <p:txBody>
          <a:bodyPr/>
          <a:lstStyle/>
          <a:p>
            <a:r>
              <a:rPr lang="nl-NL"/>
              <a:t>Taalbuddy bijeenkomst 5 - Spelling en grammatica</a:t>
            </a:r>
          </a:p>
        </p:txBody>
      </p:sp>
      <p:pic>
        <p:nvPicPr>
          <p:cNvPr id="8" name="Afbeelding 7" descr="Afbeelding met speelgoed, tekening&#10;&#10;Automatisch gegenereerde beschrijving">
            <a:extLst>
              <a:ext uri="{FF2B5EF4-FFF2-40B4-BE49-F238E27FC236}">
                <a16:creationId xmlns:a16="http://schemas.microsoft.com/office/drawing/2014/main" id="{A9D580E0-B8E1-4C57-A1D4-3366E8325E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2974" y="836579"/>
            <a:ext cx="4669276" cy="3735421"/>
          </a:xfrm>
          <a:prstGeom prst="rect">
            <a:avLst/>
          </a:prstGeom>
        </p:spPr>
      </p:pic>
      <p:sp>
        <p:nvSpPr>
          <p:cNvPr id="3" name="Tijdelijke aanduiding voor dianummer 2">
            <a:extLst>
              <a:ext uri="{FF2B5EF4-FFF2-40B4-BE49-F238E27FC236}">
                <a16:creationId xmlns:a16="http://schemas.microsoft.com/office/drawing/2014/main" id="{A12A2AD4-D320-461D-84B5-214E79F6B9F5}"/>
              </a:ext>
            </a:extLst>
          </p:cNvPr>
          <p:cNvSpPr>
            <a:spLocks noGrp="1"/>
          </p:cNvSpPr>
          <p:nvPr>
            <p:ph type="sldNum" sz="quarter" idx="11"/>
          </p:nvPr>
        </p:nvSpPr>
        <p:spPr/>
        <p:txBody>
          <a:bodyPr/>
          <a:lstStyle/>
          <a:p>
            <a:fld id="{9AA2FC48-BCFE-4310-BE43-51E56148A879}" type="slidenum">
              <a:rPr lang="nl-NL" smtClean="0"/>
              <a:pPr/>
              <a:t>18</a:t>
            </a:fld>
            <a:endParaRPr lang="nl-NL"/>
          </a:p>
        </p:txBody>
      </p:sp>
    </p:spTree>
    <p:extLst>
      <p:ext uri="{BB962C8B-B14F-4D97-AF65-F5344CB8AC3E}">
        <p14:creationId xmlns:p14="http://schemas.microsoft.com/office/powerpoint/2010/main" val="34331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2" name="Titel 1"/>
          <p:cNvSpPr>
            <a:spLocks noGrp="1"/>
          </p:cNvSpPr>
          <p:nvPr>
            <p:ph type="title"/>
          </p:nvPr>
        </p:nvSpPr>
        <p:spPr/>
        <p:txBody>
          <a:bodyPr/>
          <a:lstStyle/>
          <a:p>
            <a:r>
              <a:rPr lang="nl-NL"/>
              <a:t>Taalbuddy bijeenkomst 5</a:t>
            </a:r>
            <a:br>
              <a:rPr lang="nl-NL"/>
            </a:br>
            <a:r>
              <a:rPr lang="nl-NL"/>
              <a:t>Spelling en grammatica</a:t>
            </a:r>
          </a:p>
        </p:txBody>
      </p:sp>
      <p:sp>
        <p:nvSpPr>
          <p:cNvPr id="3" name="Tijdelijke aanduiding voor tekst 2"/>
          <p:cNvSpPr>
            <a:spLocks noGrp="1"/>
          </p:cNvSpPr>
          <p:nvPr>
            <p:ph type="body" idx="1"/>
          </p:nvPr>
        </p:nvSpPr>
        <p:spPr/>
        <p:txBody>
          <a:bodyPr/>
          <a:lstStyle/>
          <a:p>
            <a:r>
              <a:rPr lang="nl-NL"/>
              <a:t>Over het belang van spelling en grammatica</a:t>
            </a:r>
            <a:br>
              <a:rPr lang="nl-NL"/>
            </a:br>
            <a:r>
              <a:rPr lang="nl-NL"/>
              <a:t>en tips voor oefeningen</a:t>
            </a:r>
          </a:p>
          <a:p>
            <a:endParaRPr lang="nl-NL"/>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Terugblik en opdracht</a:t>
            </a:r>
          </a:p>
        </p:txBody>
      </p:sp>
      <p:sp>
        <p:nvSpPr>
          <p:cNvPr id="3" name="Tijdelijke aanduiding voor inhoud 2"/>
          <p:cNvSpPr>
            <a:spLocks noGrp="1"/>
          </p:cNvSpPr>
          <p:nvPr>
            <p:ph idx="1"/>
          </p:nvPr>
        </p:nvSpPr>
        <p:spPr>
          <a:xfrm>
            <a:off x="571500" y="2045495"/>
            <a:ext cx="9000000" cy="3848100"/>
          </a:xfrm>
        </p:spPr>
        <p:txBody>
          <a:bodyPr/>
          <a:lstStyle/>
          <a:p>
            <a:pPr marL="342900" indent="-342900">
              <a:spcBef>
                <a:spcPct val="50000"/>
              </a:spcBef>
              <a:buFont typeface="Arial" panose="020B0604020202020204" pitchFamily="34" charset="0"/>
              <a:buChar char="•"/>
            </a:pPr>
            <a:r>
              <a:rPr lang="nl-NL"/>
              <a:t>Vragen over de vorige bijeenkomst</a:t>
            </a:r>
          </a:p>
          <a:p>
            <a:pPr marL="342900" indent="-342900">
              <a:spcBef>
                <a:spcPct val="50000"/>
              </a:spcBef>
              <a:buFont typeface="Arial" panose="020B0604020202020204" pitchFamily="34" charset="0"/>
              <a:buChar char="•"/>
            </a:pPr>
            <a:r>
              <a:rPr lang="nl-NL"/>
              <a:t>Ervaringen en vragen naar aanleiding van de opdracht</a:t>
            </a:r>
          </a:p>
          <a:p>
            <a:pPr marL="342900" indent="-342900">
              <a:spcBef>
                <a:spcPct val="50000"/>
              </a:spcBef>
              <a:buFont typeface="Arial" panose="020B0604020202020204" pitchFamily="34" charset="0"/>
              <a:buChar char="•"/>
            </a:pPr>
            <a:endParaRPr lang="nl-NL"/>
          </a:p>
          <a:p>
            <a:pPr>
              <a:spcBef>
                <a:spcPct val="50000"/>
              </a:spcBef>
            </a:pPr>
            <a:endParaRPr lang="nl-NL"/>
          </a:p>
        </p:txBody>
      </p:sp>
      <p:sp>
        <p:nvSpPr>
          <p:cNvPr id="4" name="Tijdelijke aanduiding voor voettekst 3"/>
          <p:cNvSpPr>
            <a:spLocks noGrp="1"/>
          </p:cNvSpPr>
          <p:nvPr>
            <p:ph type="ftr" sz="quarter" idx="11"/>
          </p:nvPr>
        </p:nvSpPr>
        <p:spPr/>
        <p:txBody>
          <a:bodyPr/>
          <a:lstStyle/>
          <a:p>
            <a:r>
              <a:rPr lang="nl-NL"/>
              <a:t>Taalbuddy bijeenkomst 5 - Spelling en grammatica</a:t>
            </a:r>
          </a:p>
        </p:txBody>
      </p:sp>
      <p:pic>
        <p:nvPicPr>
          <p:cNvPr id="6" name="Afbeelding 5" descr="lezen en schrijven is niet voor iedreeen vanzelfsprekend.jpg">
            <a:extLst>
              <a:ext uri="{FF2B5EF4-FFF2-40B4-BE49-F238E27FC236}">
                <a16:creationId xmlns:a16="http://schemas.microsoft.com/office/drawing/2014/main" id="{6873F3AE-33E4-4EF7-87EA-593DC8EA90C6}"/>
              </a:ext>
            </a:extLst>
          </p:cNvPr>
          <p:cNvPicPr>
            <a:picLocks noChangeAspect="1"/>
          </p:cNvPicPr>
          <p:nvPr/>
        </p:nvPicPr>
        <p:blipFill>
          <a:blip r:embed="rId3"/>
          <a:srcRect/>
          <a:stretch>
            <a:fillRect/>
          </a:stretch>
        </p:blipFill>
        <p:spPr bwMode="auto">
          <a:xfrm>
            <a:off x="6774417" y="3429000"/>
            <a:ext cx="1541616" cy="1698257"/>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5DBA3017-9EFE-4476-97E2-125F2156AE01}"/>
              </a:ext>
            </a:extLst>
          </p:cNvPr>
          <p:cNvSpPr>
            <a:spLocks noGrp="1"/>
          </p:cNvSpPr>
          <p:nvPr>
            <p:ph type="sldNum" sz="quarter" idx="12"/>
          </p:nvPr>
        </p:nvSpPr>
        <p:spPr/>
        <p:txBody>
          <a:bodyPr/>
          <a:lstStyle/>
          <a:p>
            <a:fld id="{9AA2FC48-BCFE-4310-BE43-51E56148A879}" type="slidenum">
              <a:rPr lang="nl-NL" smtClean="0"/>
              <a:t>3</a:t>
            </a:fld>
            <a:endParaRPr lang="nl-NL"/>
          </a:p>
        </p:txBody>
      </p:sp>
    </p:spTree>
    <p:extLst>
      <p:ext uri="{BB962C8B-B14F-4D97-AF65-F5344CB8AC3E}">
        <p14:creationId xmlns:p14="http://schemas.microsoft.com/office/powerpoint/2010/main" val="5555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921FF-F86E-4E75-890D-34FD115D6738}"/>
              </a:ext>
            </a:extLst>
          </p:cNvPr>
          <p:cNvSpPr>
            <a:spLocks noGrp="1"/>
          </p:cNvSpPr>
          <p:nvPr>
            <p:ph type="title"/>
          </p:nvPr>
        </p:nvSpPr>
        <p:spPr/>
        <p:txBody>
          <a:bodyPr/>
          <a:lstStyle/>
          <a:p>
            <a:r>
              <a:rPr lang="nl-NL"/>
              <a:t>Even opfrissen</a:t>
            </a:r>
          </a:p>
        </p:txBody>
      </p:sp>
      <p:sp>
        <p:nvSpPr>
          <p:cNvPr id="3" name="Tijdelijke aanduiding voor inhoud 2">
            <a:extLst>
              <a:ext uri="{FF2B5EF4-FFF2-40B4-BE49-F238E27FC236}">
                <a16:creationId xmlns:a16="http://schemas.microsoft.com/office/drawing/2014/main" id="{DC2FAC4C-C69A-40D7-BDAE-3E5AFA21C947}"/>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nl-NL" dirty="0"/>
              <a:t>schrijven in het dagelijks leven</a:t>
            </a:r>
          </a:p>
          <a:p>
            <a:pPr marL="342900" indent="-342900">
              <a:lnSpc>
                <a:spcPct val="150000"/>
              </a:lnSpc>
              <a:buFont typeface="Arial" panose="020B0604020202020204" pitchFamily="34" charset="0"/>
              <a:buChar char="•"/>
            </a:pPr>
            <a:r>
              <a:rPr lang="nl-NL" dirty="0"/>
              <a:t>complimenten geven</a:t>
            </a:r>
          </a:p>
          <a:p>
            <a:pPr marL="342900" indent="-342900">
              <a:lnSpc>
                <a:spcPct val="150000"/>
              </a:lnSpc>
              <a:buFont typeface="Arial" panose="020B0604020202020204" pitchFamily="34" charset="0"/>
              <a:buChar char="•"/>
            </a:pPr>
            <a:r>
              <a:rPr lang="nl-NL" dirty="0"/>
              <a:t>geen rode pen</a:t>
            </a:r>
          </a:p>
          <a:p>
            <a:pPr marL="342900" indent="-342900">
              <a:lnSpc>
                <a:spcPct val="150000"/>
              </a:lnSpc>
              <a:buFont typeface="Arial" panose="020B0604020202020204" pitchFamily="34" charset="0"/>
              <a:buChar char="•"/>
            </a:pPr>
            <a:r>
              <a:rPr lang="nl-NL" dirty="0"/>
              <a:t>klankcombinaties</a:t>
            </a:r>
          </a:p>
          <a:p>
            <a:pPr marL="342900" indent="-342900">
              <a:lnSpc>
                <a:spcPct val="150000"/>
              </a:lnSpc>
              <a:buFont typeface="Arial" panose="020B0604020202020204" pitchFamily="34" charset="0"/>
              <a:buChar char="•"/>
            </a:pPr>
            <a:r>
              <a:rPr lang="nl-NL" dirty="0"/>
              <a:t>passend taalgebruik</a:t>
            </a:r>
          </a:p>
          <a:p>
            <a:pPr marL="342900" indent="-342900">
              <a:lnSpc>
                <a:spcPct val="150000"/>
              </a:lnSpc>
              <a:buFont typeface="Arial" panose="020B0604020202020204" pitchFamily="34" charset="0"/>
              <a:buChar char="•"/>
            </a:pPr>
            <a:r>
              <a:rPr lang="nl-NL" dirty="0"/>
              <a:t>woordenschat</a:t>
            </a:r>
          </a:p>
          <a:p>
            <a:endParaRPr lang="nl-NL" dirty="0"/>
          </a:p>
        </p:txBody>
      </p:sp>
      <p:sp>
        <p:nvSpPr>
          <p:cNvPr id="4" name="Tijdelijke aanduiding voor voettekst 3">
            <a:extLst>
              <a:ext uri="{FF2B5EF4-FFF2-40B4-BE49-F238E27FC236}">
                <a16:creationId xmlns:a16="http://schemas.microsoft.com/office/drawing/2014/main" id="{014EFEBC-ACE5-4E5B-8999-37589FDF29FC}"/>
              </a:ext>
            </a:extLst>
          </p:cNvPr>
          <p:cNvSpPr>
            <a:spLocks noGrp="1"/>
          </p:cNvSpPr>
          <p:nvPr>
            <p:ph type="ftr" sz="quarter" idx="11"/>
          </p:nvPr>
        </p:nvSpPr>
        <p:spPr/>
        <p:txBody>
          <a:bodyPr/>
          <a:lstStyle/>
          <a:p>
            <a:r>
              <a:rPr lang="nl-NL"/>
              <a:t>Taalbuddy bijeenkomst 5 - Spelling en grammatica</a:t>
            </a:r>
          </a:p>
        </p:txBody>
      </p:sp>
      <p:pic>
        <p:nvPicPr>
          <p:cNvPr id="7" name="Afbeelding 6">
            <a:extLst>
              <a:ext uri="{FF2B5EF4-FFF2-40B4-BE49-F238E27FC236}">
                <a16:creationId xmlns:a16="http://schemas.microsoft.com/office/drawing/2014/main" id="{B2C70BCB-9F56-4EF8-B6E6-EA7B98D638F0}"/>
              </a:ext>
            </a:extLst>
          </p:cNvPr>
          <p:cNvPicPr>
            <a:picLocks noChangeAspect="1"/>
          </p:cNvPicPr>
          <p:nvPr/>
        </p:nvPicPr>
        <p:blipFill>
          <a:blip r:embed="rId3"/>
          <a:stretch>
            <a:fillRect/>
          </a:stretch>
        </p:blipFill>
        <p:spPr>
          <a:xfrm>
            <a:off x="5689136" y="2832100"/>
            <a:ext cx="2393075" cy="1649244"/>
          </a:xfrm>
          <a:prstGeom prst="rect">
            <a:avLst/>
          </a:prstGeom>
        </p:spPr>
      </p:pic>
      <p:sp>
        <p:nvSpPr>
          <p:cNvPr id="5" name="Tijdelijke aanduiding voor dianummer 4">
            <a:extLst>
              <a:ext uri="{FF2B5EF4-FFF2-40B4-BE49-F238E27FC236}">
                <a16:creationId xmlns:a16="http://schemas.microsoft.com/office/drawing/2014/main" id="{634DFD69-EA04-4B28-89C7-54B01A2A050E}"/>
              </a:ext>
            </a:extLst>
          </p:cNvPr>
          <p:cNvSpPr>
            <a:spLocks noGrp="1"/>
          </p:cNvSpPr>
          <p:nvPr>
            <p:ph type="sldNum" sz="quarter" idx="12"/>
          </p:nvPr>
        </p:nvSpPr>
        <p:spPr/>
        <p:txBody>
          <a:bodyPr/>
          <a:lstStyle/>
          <a:p>
            <a:fld id="{9AA2FC48-BCFE-4310-BE43-51E56148A879}" type="slidenum">
              <a:rPr lang="nl-NL" smtClean="0"/>
              <a:t>4</a:t>
            </a:fld>
            <a:endParaRPr lang="nl-NL"/>
          </a:p>
        </p:txBody>
      </p:sp>
    </p:spTree>
    <p:extLst>
      <p:ext uri="{BB962C8B-B14F-4D97-AF65-F5344CB8AC3E}">
        <p14:creationId xmlns:p14="http://schemas.microsoft.com/office/powerpoint/2010/main" val="10179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70DF3-B452-42EB-8384-910C6E35F2E4}"/>
              </a:ext>
            </a:extLst>
          </p:cNvPr>
          <p:cNvSpPr>
            <a:spLocks noGrp="1"/>
          </p:cNvSpPr>
          <p:nvPr>
            <p:ph type="title"/>
          </p:nvPr>
        </p:nvSpPr>
        <p:spPr/>
        <p:txBody>
          <a:bodyPr/>
          <a:lstStyle/>
          <a:p>
            <a:r>
              <a:rPr lang="nl-NL"/>
              <a:t>Doelen van deze bijeenkomst</a:t>
            </a:r>
          </a:p>
        </p:txBody>
      </p:sp>
      <p:sp>
        <p:nvSpPr>
          <p:cNvPr id="3" name="Tijdelijke aanduiding voor inhoud 2">
            <a:extLst>
              <a:ext uri="{FF2B5EF4-FFF2-40B4-BE49-F238E27FC236}">
                <a16:creationId xmlns:a16="http://schemas.microsoft.com/office/drawing/2014/main" id="{F9FFD5DE-1F6D-4C3B-9B98-D1CD12F81034}"/>
              </a:ext>
            </a:extLst>
          </p:cNvPr>
          <p:cNvSpPr>
            <a:spLocks noGrp="1"/>
          </p:cNvSpPr>
          <p:nvPr>
            <p:ph idx="1"/>
          </p:nvPr>
        </p:nvSpPr>
        <p:spPr>
          <a:xfrm>
            <a:off x="569908" y="1784112"/>
            <a:ext cx="9000000" cy="3848100"/>
          </a:xfrm>
        </p:spPr>
        <p:txBody>
          <a:bodyPr/>
          <a:lstStyle/>
          <a:p>
            <a:pPr marL="342900" indent="-342900">
              <a:lnSpc>
                <a:spcPct val="150000"/>
              </a:lnSpc>
              <a:buClr>
                <a:schemeClr val="tx1"/>
              </a:buClr>
              <a:buFont typeface="Arial" panose="020B0604020202020204" pitchFamily="34" charset="0"/>
              <a:buChar char="•"/>
            </a:pPr>
            <a:r>
              <a:rPr lang="nl-NL" dirty="0"/>
              <a:t>Je leert wat het belang is van spelling.</a:t>
            </a:r>
          </a:p>
          <a:p>
            <a:pPr marL="342900" indent="-342900">
              <a:lnSpc>
                <a:spcPct val="150000"/>
              </a:lnSpc>
              <a:buClr>
                <a:schemeClr val="tx1"/>
              </a:buClr>
              <a:buFont typeface="Arial" panose="020B0604020202020204" pitchFamily="34" charset="0"/>
              <a:buChar char="•"/>
            </a:pPr>
            <a:r>
              <a:rPr lang="nl-NL" dirty="0"/>
              <a:t>Je leert wat het belang is van grammatica.</a:t>
            </a:r>
          </a:p>
          <a:p>
            <a:pPr marL="342900" indent="-342900">
              <a:lnSpc>
                <a:spcPct val="150000"/>
              </a:lnSpc>
              <a:buClr>
                <a:schemeClr val="tx1"/>
              </a:buClr>
              <a:buFont typeface="Arial" panose="020B0604020202020204" pitchFamily="34" charset="0"/>
              <a:buChar char="•"/>
            </a:pPr>
            <a:r>
              <a:rPr lang="nl-NL" dirty="0"/>
              <a:t>Je krijgt tips om te oefenen met vooral spelling.</a:t>
            </a:r>
          </a:p>
          <a:p>
            <a:pPr marL="342900" indent="-342900">
              <a:lnSpc>
                <a:spcPct val="150000"/>
              </a:lnSpc>
              <a:buClr>
                <a:schemeClr val="tx1"/>
              </a:buClr>
              <a:buFont typeface="Arial" panose="020B0604020202020204" pitchFamily="34" charset="0"/>
              <a:buChar char="•"/>
            </a:pPr>
            <a:r>
              <a:rPr lang="nl-NL" dirty="0"/>
              <a:t>Je leert hoe je met je maatje kunt oefenen met taal- en instructiekaarten.</a:t>
            </a:r>
          </a:p>
          <a:p>
            <a:pPr marL="342900" indent="-342900">
              <a:lnSpc>
                <a:spcPct val="150000"/>
              </a:lnSpc>
              <a:buClr>
                <a:schemeClr val="tx1"/>
              </a:buClr>
              <a:buFont typeface="Arial" panose="020B0604020202020204" pitchFamily="34" charset="0"/>
              <a:buChar char="•"/>
            </a:pPr>
            <a:r>
              <a:rPr lang="nl-NL" dirty="0"/>
              <a:t>Je krijgt tips voor handige websites waar je opdrachten en oefeningen kunt vinden.</a:t>
            </a:r>
          </a:p>
          <a:p>
            <a:pPr marL="342900" indent="-342900">
              <a:buFont typeface="Arial" panose="020B0604020202020204" pitchFamily="34" charset="0"/>
              <a:buChar char="•"/>
            </a:pPr>
            <a:endParaRPr lang="nl-NL" dirty="0"/>
          </a:p>
        </p:txBody>
      </p:sp>
      <p:sp>
        <p:nvSpPr>
          <p:cNvPr id="4" name="Tijdelijke aanduiding voor voettekst 3">
            <a:extLst>
              <a:ext uri="{FF2B5EF4-FFF2-40B4-BE49-F238E27FC236}">
                <a16:creationId xmlns:a16="http://schemas.microsoft.com/office/drawing/2014/main" id="{33C1222D-5548-41EC-AE56-BEB171D93485}"/>
              </a:ext>
            </a:extLst>
          </p:cNvPr>
          <p:cNvSpPr>
            <a:spLocks noGrp="1"/>
          </p:cNvSpPr>
          <p:nvPr>
            <p:ph type="ftr" sz="quarter" idx="11"/>
          </p:nvPr>
        </p:nvSpPr>
        <p:spPr/>
        <p:txBody>
          <a:bodyPr/>
          <a:lstStyle/>
          <a:p>
            <a:r>
              <a:rPr lang="nl-NL"/>
              <a:t>Taalbuddy bijeenkomst 5 - Spelling en grammatica</a:t>
            </a:r>
          </a:p>
        </p:txBody>
      </p:sp>
      <p:pic>
        <p:nvPicPr>
          <p:cNvPr id="6" name="Afbeelding 1" descr="modules_begeleiden_bij_leren_schrijven.jpg">
            <a:extLst>
              <a:ext uri="{FF2B5EF4-FFF2-40B4-BE49-F238E27FC236}">
                <a16:creationId xmlns:a16="http://schemas.microsoft.com/office/drawing/2014/main" id="{D435A01F-73BA-4764-9065-CFB048E19075}"/>
              </a:ext>
            </a:extLst>
          </p:cNvPr>
          <p:cNvPicPr>
            <a:picLocks noChangeAspect="1"/>
          </p:cNvPicPr>
          <p:nvPr/>
        </p:nvPicPr>
        <p:blipFill>
          <a:blip r:embed="rId3"/>
          <a:srcRect/>
          <a:stretch>
            <a:fillRect/>
          </a:stretch>
        </p:blipFill>
        <p:spPr bwMode="auto">
          <a:xfrm>
            <a:off x="8539194" y="840586"/>
            <a:ext cx="1800225" cy="2527300"/>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E7C89D30-D77A-455B-92A1-D083BC9D1D60}"/>
              </a:ext>
            </a:extLst>
          </p:cNvPr>
          <p:cNvSpPr>
            <a:spLocks noGrp="1"/>
          </p:cNvSpPr>
          <p:nvPr>
            <p:ph type="sldNum" sz="quarter" idx="12"/>
          </p:nvPr>
        </p:nvSpPr>
        <p:spPr/>
        <p:txBody>
          <a:bodyPr/>
          <a:lstStyle/>
          <a:p>
            <a:fld id="{9AA2FC48-BCFE-4310-BE43-51E56148A879}" type="slidenum">
              <a:rPr lang="nl-NL" smtClean="0"/>
              <a:t>5</a:t>
            </a:fld>
            <a:endParaRPr lang="nl-NL"/>
          </a:p>
        </p:txBody>
      </p:sp>
    </p:spTree>
    <p:extLst>
      <p:ext uri="{BB962C8B-B14F-4D97-AF65-F5344CB8AC3E}">
        <p14:creationId xmlns:p14="http://schemas.microsoft.com/office/powerpoint/2010/main" val="7510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93E23163-53C9-427A-984A-04775CA36E4A}"/>
              </a:ext>
            </a:extLst>
          </p:cNvPr>
          <p:cNvSpPr>
            <a:spLocks noGrp="1"/>
          </p:cNvSpPr>
          <p:nvPr>
            <p:ph type="ftr" sz="quarter" idx="11"/>
          </p:nvPr>
        </p:nvSpPr>
        <p:spPr/>
        <p:txBody>
          <a:bodyPr/>
          <a:lstStyle/>
          <a:p>
            <a:r>
              <a:rPr lang="nl-NL"/>
              <a:t>Taalbuddy bijeenkomst 5 - Spelling en grammatica</a:t>
            </a:r>
          </a:p>
        </p:txBody>
      </p:sp>
      <p:pic>
        <p:nvPicPr>
          <p:cNvPr id="6" name="Afbeelding 5">
            <a:extLst>
              <a:ext uri="{FF2B5EF4-FFF2-40B4-BE49-F238E27FC236}">
                <a16:creationId xmlns:a16="http://schemas.microsoft.com/office/drawing/2014/main" id="{23C03955-70DD-4222-975E-B01BA2769EB8}"/>
              </a:ext>
            </a:extLst>
          </p:cNvPr>
          <p:cNvPicPr>
            <a:picLocks noChangeAspect="1"/>
          </p:cNvPicPr>
          <p:nvPr/>
        </p:nvPicPr>
        <p:blipFill>
          <a:blip r:embed="rId3"/>
          <a:stretch>
            <a:fillRect/>
          </a:stretch>
        </p:blipFill>
        <p:spPr>
          <a:xfrm>
            <a:off x="2605741" y="562638"/>
            <a:ext cx="5225603" cy="5225603"/>
          </a:xfrm>
          <a:prstGeom prst="rect">
            <a:avLst/>
          </a:prstGeom>
        </p:spPr>
      </p:pic>
      <p:sp>
        <p:nvSpPr>
          <p:cNvPr id="2" name="Tijdelijke aanduiding voor dianummer 1">
            <a:extLst>
              <a:ext uri="{FF2B5EF4-FFF2-40B4-BE49-F238E27FC236}">
                <a16:creationId xmlns:a16="http://schemas.microsoft.com/office/drawing/2014/main" id="{C2CE3286-FFE6-4AF3-850E-32C8B6C27A23}"/>
              </a:ext>
            </a:extLst>
          </p:cNvPr>
          <p:cNvSpPr>
            <a:spLocks noGrp="1"/>
          </p:cNvSpPr>
          <p:nvPr>
            <p:ph type="sldNum" sz="quarter" idx="12"/>
          </p:nvPr>
        </p:nvSpPr>
        <p:spPr/>
        <p:txBody>
          <a:bodyPr/>
          <a:lstStyle/>
          <a:p>
            <a:fld id="{9AA2FC48-BCFE-4310-BE43-51E56148A879}" type="slidenum">
              <a:rPr lang="nl-NL" smtClean="0"/>
              <a:t>6</a:t>
            </a:fld>
            <a:endParaRPr lang="nl-NL"/>
          </a:p>
        </p:txBody>
      </p:sp>
    </p:spTree>
    <p:extLst>
      <p:ext uri="{BB962C8B-B14F-4D97-AF65-F5344CB8AC3E}">
        <p14:creationId xmlns:p14="http://schemas.microsoft.com/office/powerpoint/2010/main" val="41677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CD334-D6EA-430D-BE28-5D511B3113CE}"/>
              </a:ext>
            </a:extLst>
          </p:cNvPr>
          <p:cNvSpPr>
            <a:spLocks noGrp="1"/>
          </p:cNvSpPr>
          <p:nvPr>
            <p:ph type="title"/>
          </p:nvPr>
        </p:nvSpPr>
        <p:spPr/>
        <p:txBody>
          <a:bodyPr/>
          <a:lstStyle/>
          <a:p>
            <a:r>
              <a:rPr lang="nl-NL"/>
              <a:t>Het belang van spelling</a:t>
            </a:r>
          </a:p>
        </p:txBody>
      </p:sp>
      <p:sp>
        <p:nvSpPr>
          <p:cNvPr id="3" name="Tijdelijke aanduiding voor inhoud 2">
            <a:extLst>
              <a:ext uri="{FF2B5EF4-FFF2-40B4-BE49-F238E27FC236}">
                <a16:creationId xmlns:a16="http://schemas.microsoft.com/office/drawing/2014/main" id="{B77E9961-C979-4D85-9CB5-F55C93E086DB}"/>
              </a:ext>
            </a:extLst>
          </p:cNvPr>
          <p:cNvSpPr>
            <a:spLocks noGrp="1"/>
          </p:cNvSpPr>
          <p:nvPr>
            <p:ph idx="1"/>
          </p:nvPr>
        </p:nvSpPr>
        <p:spPr/>
        <p:txBody>
          <a:bodyPr/>
          <a:lstStyle/>
          <a:p>
            <a:pPr>
              <a:spcBef>
                <a:spcPct val="50000"/>
              </a:spcBef>
            </a:pPr>
            <a:endParaRPr lang="nl-NL" dirty="0"/>
          </a:p>
          <a:p>
            <a:pPr>
              <a:lnSpc>
                <a:spcPct val="150000"/>
              </a:lnSpc>
              <a:spcBef>
                <a:spcPct val="50000"/>
              </a:spcBef>
            </a:pPr>
            <a:r>
              <a:rPr lang="nl-NL" dirty="0"/>
              <a:t>‘Omdat je er een goede indruk mee maakt. Voor velen oogt een tekst met spelfouten slordig, onprofessioneel en – ik durf het bijna niet te zeggen – iets minder intelligent dan een tekst zonder spelfouten.’</a:t>
            </a:r>
          </a:p>
          <a:p>
            <a:pPr>
              <a:lnSpc>
                <a:spcPct val="150000"/>
              </a:lnSpc>
              <a:spcBef>
                <a:spcPct val="50000"/>
              </a:spcBef>
            </a:pPr>
            <a:r>
              <a:rPr lang="nl-NL" dirty="0"/>
              <a:t>(Mia)</a:t>
            </a:r>
          </a:p>
          <a:p>
            <a:pPr>
              <a:spcBef>
                <a:spcPct val="50000"/>
              </a:spcBef>
            </a:pPr>
            <a:endParaRPr lang="nl-NL" dirty="0"/>
          </a:p>
          <a:p>
            <a:endParaRPr lang="nl-NL" dirty="0"/>
          </a:p>
        </p:txBody>
      </p:sp>
      <p:sp>
        <p:nvSpPr>
          <p:cNvPr id="4" name="Tijdelijke aanduiding voor voettekst 3">
            <a:extLst>
              <a:ext uri="{FF2B5EF4-FFF2-40B4-BE49-F238E27FC236}">
                <a16:creationId xmlns:a16="http://schemas.microsoft.com/office/drawing/2014/main" id="{6DEF2DB0-3C54-4258-B777-63BA7E62765A}"/>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232B7D91-B9A9-4607-8BDC-3786B7C5145D}"/>
              </a:ext>
            </a:extLst>
          </p:cNvPr>
          <p:cNvSpPr>
            <a:spLocks noGrp="1"/>
          </p:cNvSpPr>
          <p:nvPr>
            <p:ph type="sldNum" sz="quarter" idx="12"/>
          </p:nvPr>
        </p:nvSpPr>
        <p:spPr/>
        <p:txBody>
          <a:bodyPr/>
          <a:lstStyle/>
          <a:p>
            <a:fld id="{9AA2FC48-BCFE-4310-BE43-51E56148A879}" type="slidenum">
              <a:rPr lang="nl-NL" smtClean="0"/>
              <a:t>7</a:t>
            </a:fld>
            <a:endParaRPr lang="nl-NL"/>
          </a:p>
        </p:txBody>
      </p:sp>
    </p:spTree>
    <p:extLst>
      <p:ext uri="{BB962C8B-B14F-4D97-AF65-F5344CB8AC3E}">
        <p14:creationId xmlns:p14="http://schemas.microsoft.com/office/powerpoint/2010/main" val="244605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C534D-2833-413E-9EA3-2BBEB7675C51}"/>
              </a:ext>
            </a:extLst>
          </p:cNvPr>
          <p:cNvSpPr>
            <a:spLocks noGrp="1"/>
          </p:cNvSpPr>
          <p:nvPr>
            <p:ph type="title"/>
          </p:nvPr>
        </p:nvSpPr>
        <p:spPr>
          <a:xfrm>
            <a:off x="571500" y="637211"/>
            <a:ext cx="11031843" cy="1198318"/>
          </a:xfrm>
        </p:spPr>
        <p:txBody>
          <a:bodyPr/>
          <a:lstStyle/>
          <a:p>
            <a:r>
              <a:rPr lang="nl-NL"/>
              <a:t>Het belang van spelling</a:t>
            </a:r>
          </a:p>
        </p:txBody>
      </p:sp>
      <p:sp>
        <p:nvSpPr>
          <p:cNvPr id="3" name="Tijdelijke aanduiding voor inhoud 2">
            <a:extLst>
              <a:ext uri="{FF2B5EF4-FFF2-40B4-BE49-F238E27FC236}">
                <a16:creationId xmlns:a16="http://schemas.microsoft.com/office/drawing/2014/main" id="{FB9FA2DD-CD35-4D48-AC25-0FB2B48E11AD}"/>
              </a:ext>
            </a:extLst>
          </p:cNvPr>
          <p:cNvSpPr>
            <a:spLocks noGrp="1"/>
          </p:cNvSpPr>
          <p:nvPr>
            <p:ph idx="1"/>
          </p:nvPr>
        </p:nvSpPr>
        <p:spPr/>
        <p:txBody>
          <a:bodyPr/>
          <a:lstStyle/>
          <a:p>
            <a:pPr>
              <a:lnSpc>
                <a:spcPct val="150000"/>
              </a:lnSpc>
              <a:spcBef>
                <a:spcPct val="50000"/>
              </a:spcBef>
            </a:pPr>
            <a:r>
              <a:rPr lang="nl-NL" dirty="0"/>
              <a:t>‘Om dezelfde reden als waarom het prettig is dat muzikanten in een orkest niet vals spelen. Het klinkt een stuk beter.</a:t>
            </a:r>
            <a:br>
              <a:rPr lang="nl-NL" dirty="0"/>
            </a:br>
            <a:r>
              <a:rPr lang="nl-NL" dirty="0"/>
              <a:t>Een dirigent zal niet zeggen: “Nou ja, ik zat er soms wat naast, maar de luisteraar begrijpt toch wel wat Beethoven daar bedoelde.” </a:t>
            </a:r>
          </a:p>
          <a:p>
            <a:pPr>
              <a:lnSpc>
                <a:spcPct val="150000"/>
              </a:lnSpc>
              <a:spcBef>
                <a:spcPct val="50000"/>
              </a:spcBef>
            </a:pPr>
            <a:r>
              <a:rPr lang="nl-NL" dirty="0"/>
              <a:t>(Sherpa)</a:t>
            </a:r>
            <a:r>
              <a:rPr lang="nl-NL" i="1" dirty="0"/>
              <a:t> </a:t>
            </a:r>
          </a:p>
          <a:p>
            <a:endParaRPr lang="nl-NL" dirty="0"/>
          </a:p>
        </p:txBody>
      </p:sp>
      <p:sp>
        <p:nvSpPr>
          <p:cNvPr id="4" name="Tijdelijke aanduiding voor voettekst 3">
            <a:extLst>
              <a:ext uri="{FF2B5EF4-FFF2-40B4-BE49-F238E27FC236}">
                <a16:creationId xmlns:a16="http://schemas.microsoft.com/office/drawing/2014/main" id="{161D45C3-C0DE-47AC-B1DD-D2F611777845}"/>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8DD18CE0-9401-4F24-8D17-DB07ECE1A19B}"/>
              </a:ext>
            </a:extLst>
          </p:cNvPr>
          <p:cNvSpPr>
            <a:spLocks noGrp="1"/>
          </p:cNvSpPr>
          <p:nvPr>
            <p:ph type="sldNum" sz="quarter" idx="12"/>
          </p:nvPr>
        </p:nvSpPr>
        <p:spPr/>
        <p:txBody>
          <a:bodyPr/>
          <a:lstStyle/>
          <a:p>
            <a:fld id="{9AA2FC48-BCFE-4310-BE43-51E56148A879}" type="slidenum">
              <a:rPr lang="nl-NL" smtClean="0"/>
              <a:t>8</a:t>
            </a:fld>
            <a:endParaRPr lang="nl-NL"/>
          </a:p>
        </p:txBody>
      </p:sp>
    </p:spTree>
    <p:extLst>
      <p:ext uri="{BB962C8B-B14F-4D97-AF65-F5344CB8AC3E}">
        <p14:creationId xmlns:p14="http://schemas.microsoft.com/office/powerpoint/2010/main" val="290416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EC0AC-643A-42C5-93E9-C000131062D4}"/>
              </a:ext>
            </a:extLst>
          </p:cNvPr>
          <p:cNvSpPr>
            <a:spLocks noGrp="1"/>
          </p:cNvSpPr>
          <p:nvPr>
            <p:ph type="title"/>
          </p:nvPr>
        </p:nvSpPr>
        <p:spPr/>
        <p:txBody>
          <a:bodyPr/>
          <a:lstStyle/>
          <a:p>
            <a:r>
              <a:rPr lang="nl-NL"/>
              <a:t>Het belang van spelling</a:t>
            </a:r>
          </a:p>
        </p:txBody>
      </p:sp>
      <p:sp>
        <p:nvSpPr>
          <p:cNvPr id="3" name="Tijdelijke aanduiding voor inhoud 2">
            <a:extLst>
              <a:ext uri="{FF2B5EF4-FFF2-40B4-BE49-F238E27FC236}">
                <a16:creationId xmlns:a16="http://schemas.microsoft.com/office/drawing/2014/main" id="{4783A772-9E4D-4B72-B4DD-C7EEF82CCC58}"/>
              </a:ext>
            </a:extLst>
          </p:cNvPr>
          <p:cNvSpPr>
            <a:spLocks noGrp="1"/>
          </p:cNvSpPr>
          <p:nvPr>
            <p:ph idx="1"/>
          </p:nvPr>
        </p:nvSpPr>
        <p:spPr/>
        <p:txBody>
          <a:bodyPr/>
          <a:lstStyle/>
          <a:p>
            <a:pPr>
              <a:lnSpc>
                <a:spcPct val="150000"/>
              </a:lnSpc>
              <a:spcBef>
                <a:spcPct val="50000"/>
              </a:spcBef>
            </a:pPr>
            <a:r>
              <a:rPr lang="nl-NL" dirty="0"/>
              <a:t>‘Het belang is dat je meteen begrijpt wat er staat en wat er bedoeld wordt, zonder dat je elke zin drie keer moet lezen en ontcijferen. Ik vind dat je zo beter rekening houdt met je lezer.’ </a:t>
            </a:r>
          </a:p>
          <a:p>
            <a:pPr>
              <a:lnSpc>
                <a:spcPct val="150000"/>
              </a:lnSpc>
              <a:spcBef>
                <a:spcPct val="50000"/>
              </a:spcBef>
            </a:pPr>
            <a:r>
              <a:rPr lang="nl-NL" dirty="0"/>
              <a:t>(</a:t>
            </a:r>
            <a:r>
              <a:rPr lang="nl-NL" dirty="0" err="1"/>
              <a:t>Reddie</a:t>
            </a:r>
            <a:r>
              <a:rPr lang="nl-NL" dirty="0"/>
              <a:t>)</a:t>
            </a:r>
          </a:p>
          <a:p>
            <a:pPr>
              <a:spcBef>
                <a:spcPct val="50000"/>
              </a:spcBef>
            </a:pPr>
            <a:endParaRPr lang="nl-NL" dirty="0"/>
          </a:p>
          <a:p>
            <a:endParaRPr lang="nl-NL" dirty="0"/>
          </a:p>
        </p:txBody>
      </p:sp>
      <p:sp>
        <p:nvSpPr>
          <p:cNvPr id="4" name="Tijdelijke aanduiding voor voettekst 3">
            <a:extLst>
              <a:ext uri="{FF2B5EF4-FFF2-40B4-BE49-F238E27FC236}">
                <a16:creationId xmlns:a16="http://schemas.microsoft.com/office/drawing/2014/main" id="{65571523-CE76-453B-B881-26D95631D9F9}"/>
              </a:ext>
            </a:extLst>
          </p:cNvPr>
          <p:cNvSpPr>
            <a:spLocks noGrp="1"/>
          </p:cNvSpPr>
          <p:nvPr>
            <p:ph type="ftr" sz="quarter" idx="11"/>
          </p:nvPr>
        </p:nvSpPr>
        <p:spPr/>
        <p:txBody>
          <a:bodyPr/>
          <a:lstStyle/>
          <a:p>
            <a:r>
              <a:rPr lang="nl-NL"/>
              <a:t>Taalbuddy bijeenkomst 5 - Spelling en grammatica</a:t>
            </a:r>
          </a:p>
        </p:txBody>
      </p:sp>
      <p:sp>
        <p:nvSpPr>
          <p:cNvPr id="5" name="Tijdelijke aanduiding voor dianummer 4">
            <a:extLst>
              <a:ext uri="{FF2B5EF4-FFF2-40B4-BE49-F238E27FC236}">
                <a16:creationId xmlns:a16="http://schemas.microsoft.com/office/drawing/2014/main" id="{608C36C2-1C65-4693-8BDD-8DDB60554345}"/>
              </a:ext>
            </a:extLst>
          </p:cNvPr>
          <p:cNvSpPr>
            <a:spLocks noGrp="1"/>
          </p:cNvSpPr>
          <p:nvPr>
            <p:ph type="sldNum" sz="quarter" idx="12"/>
          </p:nvPr>
        </p:nvSpPr>
        <p:spPr/>
        <p:txBody>
          <a:bodyPr/>
          <a:lstStyle/>
          <a:p>
            <a:fld id="{9AA2FC48-BCFE-4310-BE43-51E56148A879}" type="slidenum">
              <a:rPr lang="nl-NL" smtClean="0"/>
              <a:t>9</a:t>
            </a:fld>
            <a:endParaRPr lang="nl-NL"/>
          </a:p>
        </p:txBody>
      </p:sp>
    </p:spTree>
    <p:extLst>
      <p:ext uri="{BB962C8B-B14F-4D97-AF65-F5344CB8AC3E}">
        <p14:creationId xmlns:p14="http://schemas.microsoft.com/office/powerpoint/2010/main" val="25028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07A10ABA19274694E16A80F3801B58" ma:contentTypeVersion="12" ma:contentTypeDescription="Een nieuw document maken." ma:contentTypeScope="" ma:versionID="ad05057deefd58774453014def4b7885">
  <xsd:schema xmlns:xsd="http://www.w3.org/2001/XMLSchema" xmlns:xs="http://www.w3.org/2001/XMLSchema" xmlns:p="http://schemas.microsoft.com/office/2006/metadata/properties" xmlns:ns2="f3c4a4e7-4a11-4f10-997b-8650d97e2035" xmlns:ns3="a6b9fb22-25df-4dae-870a-8149d4692400" targetNamespace="http://schemas.microsoft.com/office/2006/metadata/properties" ma:root="true" ma:fieldsID="be9f436c7c5a9c98bcff0e79e4f79583" ns2:_="" ns3:_="">
    <xsd:import namespace="f3c4a4e7-4a11-4f10-997b-8650d97e2035"/>
    <xsd:import namespace="a6b9fb22-25df-4dae-870a-8149d46924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4a4e7-4a11-4f10-997b-8650d97e2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9fb22-25df-4dae-870a-8149d469240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282DC-AE3E-4EF9-9878-EE961AA7DF2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6b9fb22-25df-4dae-870a-8149d4692400"/>
    <ds:schemaRef ds:uri="f3c4a4e7-4a11-4f10-997b-8650d97e2035"/>
    <ds:schemaRef ds:uri="http://www.w3.org/XML/1998/namespace"/>
  </ds:schemaRefs>
</ds:datastoreItem>
</file>

<file path=customXml/itemProps2.xml><?xml version="1.0" encoding="utf-8"?>
<ds:datastoreItem xmlns:ds="http://schemas.openxmlformats.org/officeDocument/2006/customXml" ds:itemID="{59D541A4-A063-41D0-8A9E-5483750513B6}">
  <ds:schemaRefs>
    <ds:schemaRef ds:uri="http://schemas.microsoft.com/sharepoint/v3/contenttype/forms"/>
  </ds:schemaRefs>
</ds:datastoreItem>
</file>

<file path=customXml/itemProps3.xml><?xml version="1.0" encoding="utf-8"?>
<ds:datastoreItem xmlns:ds="http://schemas.openxmlformats.org/officeDocument/2006/customXml" ds:itemID="{395B9ADC-64C1-4C31-9FAD-343BAD356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4a4e7-4a11-4f10-997b-8650d97e2035"/>
    <ds:schemaRef ds:uri="a6b9fb22-25df-4dae-870a-8149d4692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SLS_Presentatie</Template>
  <TotalTime>10</TotalTime>
  <Words>912</Words>
  <Application>Microsoft Office PowerPoint</Application>
  <PresentationFormat>Breedbeeld</PresentationFormat>
  <Paragraphs>233</Paragraphs>
  <Slides>18</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HelveticaNeueLT Pro 55 Roman</vt:lpstr>
      <vt:lpstr>Verdana</vt:lpstr>
      <vt:lpstr>Kantoorthema</vt:lpstr>
      <vt:lpstr>Taalbuddy   Bijeenkomst 5</vt:lpstr>
      <vt:lpstr>Taalbuddy bijeenkomst 5 Spelling en grammatica</vt:lpstr>
      <vt:lpstr>Terugblik en opdracht</vt:lpstr>
      <vt:lpstr>Even opfrissen</vt:lpstr>
      <vt:lpstr>Doelen van deze bijeenkomst</vt:lpstr>
      <vt:lpstr>PowerPoint-presentatie</vt:lpstr>
      <vt:lpstr>Het belang van spelling</vt:lpstr>
      <vt:lpstr>Het belang van spelling</vt:lpstr>
      <vt:lpstr>Het belang van spelling</vt:lpstr>
      <vt:lpstr>Het belang van grammatica</vt:lpstr>
      <vt:lpstr>Handige websites</vt:lpstr>
      <vt:lpstr>Opdracht 1</vt:lpstr>
      <vt:lpstr>Opdracht 2</vt:lpstr>
      <vt:lpstr>Opdracht 3</vt:lpstr>
      <vt:lpstr>Opdracht 4</vt:lpstr>
      <vt:lpstr>Opdracht 5</vt:lpstr>
      <vt:lpstr>Terugblik</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Taalbuddy   Module 5</dc:title>
  <dc:creator>Dianne Steuten</dc:creator>
  <cp:lastModifiedBy>Dianne Steuten</cp:lastModifiedBy>
  <cp:revision>1</cp:revision>
  <dcterms:created xsi:type="dcterms:W3CDTF">2020-04-09T07:22:09Z</dcterms:created>
  <dcterms:modified xsi:type="dcterms:W3CDTF">2020-04-21T10:30:42Z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0x0101006507A10ABA19274694E16A80F3801B58</vt:lpwstr>
  </property>
</Properties>
</file>