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4"/>
  </p:notesMasterIdLst>
  <p:sldIdLst>
    <p:sldId id="256" r:id="rId5"/>
    <p:sldId id="258"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1FFA46-7A3D-474B-8EA7-81A990E877F2}" v="2" dt="2020-05-12T15:15:15.05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618" autoAdjust="0"/>
  </p:normalViewPr>
  <p:slideViewPr>
    <p:cSldViewPr snapToGrid="0">
      <p:cViewPr varScale="1">
        <p:scale>
          <a:sx n="63" d="100"/>
          <a:sy n="63" d="100"/>
        </p:scale>
        <p:origin x="1426"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anne Steuten" userId="ca16f16b-2450-4021-a4bd-898ff836964c" providerId="ADAL" clId="{CD6C6439-FD51-4A06-BCCA-F2FBD339178F}"/>
    <pc:docChg chg="custSel modSld">
      <pc:chgData name="Dianne Steuten" userId="ca16f16b-2450-4021-a4bd-898ff836964c" providerId="ADAL" clId="{CD6C6439-FD51-4A06-BCCA-F2FBD339178F}" dt="2020-04-21T10:19:11.772" v="56" actId="20577"/>
      <pc:docMkLst>
        <pc:docMk/>
      </pc:docMkLst>
      <pc:sldChg chg="modNotesTx">
        <pc:chgData name="Dianne Steuten" userId="ca16f16b-2450-4021-a4bd-898ff836964c" providerId="ADAL" clId="{CD6C6439-FD51-4A06-BCCA-F2FBD339178F}" dt="2020-04-21T10:11:33.145" v="2" actId="20577"/>
        <pc:sldMkLst>
          <pc:docMk/>
          <pc:sldMk cId="555579340" sldId="262"/>
        </pc:sldMkLst>
      </pc:sldChg>
      <pc:sldChg chg="modNotesTx">
        <pc:chgData name="Dianne Steuten" userId="ca16f16b-2450-4021-a4bd-898ff836964c" providerId="ADAL" clId="{CD6C6439-FD51-4A06-BCCA-F2FBD339178F}" dt="2020-04-21T10:12:59.349" v="22" actId="20577"/>
        <pc:sldMkLst>
          <pc:docMk/>
          <pc:sldMk cId="1304238601" sldId="266"/>
        </pc:sldMkLst>
      </pc:sldChg>
      <pc:sldChg chg="modNotesTx">
        <pc:chgData name="Dianne Steuten" userId="ca16f16b-2450-4021-a4bd-898ff836964c" providerId="ADAL" clId="{CD6C6439-FD51-4A06-BCCA-F2FBD339178F}" dt="2020-04-21T10:17:04.364" v="53" actId="20577"/>
        <pc:sldMkLst>
          <pc:docMk/>
          <pc:sldMk cId="2437149095" sldId="269"/>
        </pc:sldMkLst>
      </pc:sldChg>
      <pc:sldChg chg="modNotesTx">
        <pc:chgData name="Dianne Steuten" userId="ca16f16b-2450-4021-a4bd-898ff836964c" providerId="ADAL" clId="{CD6C6439-FD51-4A06-BCCA-F2FBD339178F}" dt="2020-04-21T10:17:35.295" v="54" actId="113"/>
        <pc:sldMkLst>
          <pc:docMk/>
          <pc:sldMk cId="770018540" sldId="270"/>
        </pc:sldMkLst>
      </pc:sldChg>
      <pc:sldChg chg="modNotesTx">
        <pc:chgData name="Dianne Steuten" userId="ca16f16b-2450-4021-a4bd-898ff836964c" providerId="ADAL" clId="{CD6C6439-FD51-4A06-BCCA-F2FBD339178F}" dt="2020-04-21T10:19:11.772" v="56" actId="20577"/>
        <pc:sldMkLst>
          <pc:docMk/>
          <pc:sldMk cId="1349462770" sldId="277"/>
        </pc:sldMkLst>
      </pc:sldChg>
    </pc:docChg>
  </pc:docChgLst>
  <pc:docChgLst>
    <pc:chgData clId="Web-{57455B40-FF45-6299-5D81-B9B220621BA0}"/>
    <pc:docChg chg="modSld">
      <pc:chgData name="" userId="" providerId="" clId="Web-{57455B40-FF45-6299-5D81-B9B220621BA0}" dt="2020-04-09T07:54:56.378" v="7" actId="20577"/>
      <pc:docMkLst>
        <pc:docMk/>
      </pc:docMkLst>
      <pc:sldChg chg="modSp">
        <pc:chgData name="" userId="" providerId="" clId="Web-{57455B40-FF45-6299-5D81-B9B220621BA0}" dt="2020-04-09T07:54:56.378" v="7" actId="20577"/>
        <pc:sldMkLst>
          <pc:docMk/>
          <pc:sldMk cId="2823696570" sldId="256"/>
        </pc:sldMkLst>
        <pc:spChg chg="mod">
          <ac:chgData name="" userId="" providerId="" clId="Web-{57455B40-FF45-6299-5D81-B9B220621BA0}" dt="2020-04-09T07:54:56.378" v="7" actId="20577"/>
          <ac:spMkLst>
            <pc:docMk/>
            <pc:sldMk cId="2823696570" sldId="256"/>
            <ac:spMk id="8" creationId="{00000000-0000-0000-0000-000000000000}"/>
          </ac:spMkLst>
        </pc:spChg>
      </pc:sldChg>
    </pc:docChg>
  </pc:docChgLst>
  <pc:docChgLst>
    <pc:chgData name="Nanja Jessen" userId="6afb34e9-c5eb-444a-b720-8010340882e9" providerId="ADAL" clId="{F69C16DC-C23B-4944-AB13-C07BE8DD598A}"/>
    <pc:docChg chg="undo custSel modSld">
      <pc:chgData name="Nanja Jessen" userId="6afb34e9-c5eb-444a-b720-8010340882e9" providerId="ADAL" clId="{F69C16DC-C23B-4944-AB13-C07BE8DD598A}" dt="2020-04-09T11:54:44.448" v="72" actId="478"/>
      <pc:docMkLst>
        <pc:docMk/>
      </pc:docMkLst>
      <pc:sldChg chg="addSp delSp modSp">
        <pc:chgData name="Nanja Jessen" userId="6afb34e9-c5eb-444a-b720-8010340882e9" providerId="ADAL" clId="{F69C16DC-C23B-4944-AB13-C07BE8DD598A}" dt="2020-04-09T11:54:44.448" v="72" actId="478"/>
        <pc:sldMkLst>
          <pc:docMk/>
          <pc:sldMk cId="1304238601" sldId="266"/>
        </pc:sldMkLst>
        <pc:spChg chg="add del mod">
          <ac:chgData name="Nanja Jessen" userId="6afb34e9-c5eb-444a-b720-8010340882e9" providerId="ADAL" clId="{F69C16DC-C23B-4944-AB13-C07BE8DD598A}" dt="2020-04-09T11:54:44.448" v="72" actId="478"/>
          <ac:spMkLst>
            <pc:docMk/>
            <pc:sldMk cId="1304238601" sldId="266"/>
            <ac:spMk id="7" creationId="{DB79DCE8-DA5F-40E7-9EB1-8A9898086D54}"/>
          </ac:spMkLst>
        </pc:spChg>
        <pc:picChg chg="add del mod">
          <ac:chgData name="Nanja Jessen" userId="6afb34e9-c5eb-444a-b720-8010340882e9" providerId="ADAL" clId="{F69C16DC-C23B-4944-AB13-C07BE8DD598A}" dt="2020-04-09T11:54:39.028" v="71" actId="478"/>
          <ac:picMkLst>
            <pc:docMk/>
            <pc:sldMk cId="1304238601" sldId="266"/>
            <ac:picMk id="6" creationId="{DA21A91E-FD1E-42AD-B7FC-3258E80F0CC3}"/>
          </ac:picMkLst>
        </pc:picChg>
      </pc:sldChg>
      <pc:sldChg chg="addSp delSp modSp">
        <pc:chgData name="Nanja Jessen" userId="6afb34e9-c5eb-444a-b720-8010340882e9" providerId="ADAL" clId="{F69C16DC-C23B-4944-AB13-C07BE8DD598A}" dt="2020-04-09T11:49:23.989" v="50" actId="207"/>
        <pc:sldMkLst>
          <pc:docMk/>
          <pc:sldMk cId="2437149095" sldId="269"/>
        </pc:sldMkLst>
        <pc:spChg chg="del">
          <ac:chgData name="Nanja Jessen" userId="6afb34e9-c5eb-444a-b720-8010340882e9" providerId="ADAL" clId="{F69C16DC-C23B-4944-AB13-C07BE8DD598A}" dt="2020-04-09T09:42:13.402" v="1" actId="478"/>
          <ac:spMkLst>
            <pc:docMk/>
            <pc:sldMk cId="2437149095" sldId="269"/>
            <ac:spMk id="7" creationId="{B538F969-A2D2-4AD1-B2CC-6943973C5BC7}"/>
          </ac:spMkLst>
        </pc:spChg>
        <pc:spChg chg="add">
          <ac:chgData name="Nanja Jessen" userId="6afb34e9-c5eb-444a-b720-8010340882e9" providerId="ADAL" clId="{F69C16DC-C23B-4944-AB13-C07BE8DD598A}" dt="2020-04-09T09:42:15.429" v="2"/>
          <ac:spMkLst>
            <pc:docMk/>
            <pc:sldMk cId="2437149095" sldId="269"/>
            <ac:spMk id="8" creationId="{36021F6E-59CD-413C-82C2-C659FC1953A5}"/>
          </ac:spMkLst>
        </pc:spChg>
        <pc:spChg chg="add mod">
          <ac:chgData name="Nanja Jessen" userId="6afb34e9-c5eb-444a-b720-8010340882e9" providerId="ADAL" clId="{F69C16DC-C23B-4944-AB13-C07BE8DD598A}" dt="2020-04-09T11:41:31.620" v="33" actId="6549"/>
          <ac:spMkLst>
            <pc:docMk/>
            <pc:sldMk cId="2437149095" sldId="269"/>
            <ac:spMk id="9" creationId="{ADAEEA06-4B22-46A9-97D4-03C21E131E77}"/>
          </ac:spMkLst>
        </pc:spChg>
        <pc:spChg chg="add">
          <ac:chgData name="Nanja Jessen" userId="6afb34e9-c5eb-444a-b720-8010340882e9" providerId="ADAL" clId="{F69C16DC-C23B-4944-AB13-C07BE8DD598A}" dt="2020-04-09T09:42:55.262" v="7"/>
          <ac:spMkLst>
            <pc:docMk/>
            <pc:sldMk cId="2437149095" sldId="269"/>
            <ac:spMk id="11" creationId="{1C12712E-F02F-4746-8283-F723B71C7104}"/>
          </ac:spMkLst>
        </pc:spChg>
        <pc:spChg chg="add">
          <ac:chgData name="Nanja Jessen" userId="6afb34e9-c5eb-444a-b720-8010340882e9" providerId="ADAL" clId="{F69C16DC-C23B-4944-AB13-C07BE8DD598A}" dt="2020-04-09T09:42:55.262" v="7"/>
          <ac:spMkLst>
            <pc:docMk/>
            <pc:sldMk cId="2437149095" sldId="269"/>
            <ac:spMk id="12" creationId="{13E620DE-7438-4D6A-970B-C48382EA8D71}"/>
          </ac:spMkLst>
        </pc:spChg>
        <pc:spChg chg="add">
          <ac:chgData name="Nanja Jessen" userId="6afb34e9-c5eb-444a-b720-8010340882e9" providerId="ADAL" clId="{F69C16DC-C23B-4944-AB13-C07BE8DD598A}" dt="2020-04-09T09:43:31.776" v="9"/>
          <ac:spMkLst>
            <pc:docMk/>
            <pc:sldMk cId="2437149095" sldId="269"/>
            <ac:spMk id="14" creationId="{6E49155F-E7B3-439B-ADFF-8CAE3BC048A1}"/>
          </ac:spMkLst>
        </pc:spChg>
        <pc:spChg chg="add mod">
          <ac:chgData name="Nanja Jessen" userId="6afb34e9-c5eb-444a-b720-8010340882e9" providerId="ADAL" clId="{F69C16DC-C23B-4944-AB13-C07BE8DD598A}" dt="2020-04-09T09:44:15.166" v="17" actId="1076"/>
          <ac:spMkLst>
            <pc:docMk/>
            <pc:sldMk cId="2437149095" sldId="269"/>
            <ac:spMk id="15" creationId="{9DB11D49-4DF9-4BD6-BFE8-B1B966A07FEB}"/>
          </ac:spMkLst>
        </pc:spChg>
        <pc:spChg chg="add">
          <ac:chgData name="Nanja Jessen" userId="6afb34e9-c5eb-444a-b720-8010340882e9" providerId="ADAL" clId="{F69C16DC-C23B-4944-AB13-C07BE8DD598A}" dt="2020-04-09T09:43:51.784" v="11"/>
          <ac:spMkLst>
            <pc:docMk/>
            <pc:sldMk cId="2437149095" sldId="269"/>
            <ac:spMk id="17" creationId="{69CCE18C-4B48-4BF1-A5DA-6CA41E42F482}"/>
          </ac:spMkLst>
        </pc:spChg>
        <pc:spChg chg="add">
          <ac:chgData name="Nanja Jessen" userId="6afb34e9-c5eb-444a-b720-8010340882e9" providerId="ADAL" clId="{F69C16DC-C23B-4944-AB13-C07BE8DD598A}" dt="2020-04-09T09:43:51.784" v="11"/>
          <ac:spMkLst>
            <pc:docMk/>
            <pc:sldMk cId="2437149095" sldId="269"/>
            <ac:spMk id="18" creationId="{0A0D86E4-B877-4BD1-804B-F80CAF2A73F9}"/>
          </ac:spMkLst>
        </pc:spChg>
        <pc:spChg chg="add">
          <ac:chgData name="Nanja Jessen" userId="6afb34e9-c5eb-444a-b720-8010340882e9" providerId="ADAL" clId="{F69C16DC-C23B-4944-AB13-C07BE8DD598A}" dt="2020-04-09T09:45:10.141" v="19"/>
          <ac:spMkLst>
            <pc:docMk/>
            <pc:sldMk cId="2437149095" sldId="269"/>
            <ac:spMk id="20" creationId="{52FE79C3-D5C1-48D6-BC6A-1F58C5C71869}"/>
          </ac:spMkLst>
        </pc:spChg>
        <pc:spChg chg="add">
          <ac:chgData name="Nanja Jessen" userId="6afb34e9-c5eb-444a-b720-8010340882e9" providerId="ADAL" clId="{F69C16DC-C23B-4944-AB13-C07BE8DD598A}" dt="2020-04-09T09:45:10.141" v="19"/>
          <ac:spMkLst>
            <pc:docMk/>
            <pc:sldMk cId="2437149095" sldId="269"/>
            <ac:spMk id="21" creationId="{0F3D2E28-8738-4BCB-89D6-A165BE393DEA}"/>
          </ac:spMkLst>
        </pc:spChg>
        <pc:spChg chg="add">
          <ac:chgData name="Nanja Jessen" userId="6afb34e9-c5eb-444a-b720-8010340882e9" providerId="ADAL" clId="{F69C16DC-C23B-4944-AB13-C07BE8DD598A}" dt="2020-04-09T09:45:34.504" v="22"/>
          <ac:spMkLst>
            <pc:docMk/>
            <pc:sldMk cId="2437149095" sldId="269"/>
            <ac:spMk id="23" creationId="{0CCA4511-8CF1-48AA-BADA-25DF7150248D}"/>
          </ac:spMkLst>
        </pc:spChg>
        <pc:spChg chg="add">
          <ac:chgData name="Nanja Jessen" userId="6afb34e9-c5eb-444a-b720-8010340882e9" providerId="ADAL" clId="{F69C16DC-C23B-4944-AB13-C07BE8DD598A}" dt="2020-04-09T09:45:34.504" v="22"/>
          <ac:spMkLst>
            <pc:docMk/>
            <pc:sldMk cId="2437149095" sldId="269"/>
            <ac:spMk id="24" creationId="{C67698CA-294B-407D-BA70-8B7246C27224}"/>
          </ac:spMkLst>
        </pc:spChg>
        <pc:grpChg chg="add del mod">
          <ac:chgData name="Nanja Jessen" userId="6afb34e9-c5eb-444a-b720-8010340882e9" providerId="ADAL" clId="{F69C16DC-C23B-4944-AB13-C07BE8DD598A}" dt="2020-04-09T11:41:33.200" v="34" actId="478"/>
          <ac:grpSpMkLst>
            <pc:docMk/>
            <pc:sldMk cId="2437149095" sldId="269"/>
            <ac:grpSpMk id="6" creationId="{88313B61-1652-407F-926E-968C71BACB8A}"/>
          </ac:grpSpMkLst>
        </pc:grpChg>
        <pc:grpChg chg="add del mod">
          <ac:chgData name="Nanja Jessen" userId="6afb34e9-c5eb-444a-b720-8010340882e9" providerId="ADAL" clId="{F69C16DC-C23B-4944-AB13-C07BE8DD598A}" dt="2020-04-09T11:41:34.760" v="35" actId="478"/>
          <ac:grpSpMkLst>
            <pc:docMk/>
            <pc:sldMk cId="2437149095" sldId="269"/>
            <ac:grpSpMk id="10" creationId="{05DE99D6-1E26-4979-9F82-67B1DC789699}"/>
          </ac:grpSpMkLst>
        </pc:grpChg>
        <pc:grpChg chg="add del mod">
          <ac:chgData name="Nanja Jessen" userId="6afb34e9-c5eb-444a-b720-8010340882e9" providerId="ADAL" clId="{F69C16DC-C23B-4944-AB13-C07BE8DD598A}" dt="2020-04-09T11:41:35.790" v="36" actId="478"/>
          <ac:grpSpMkLst>
            <pc:docMk/>
            <pc:sldMk cId="2437149095" sldId="269"/>
            <ac:grpSpMk id="13" creationId="{928CCB1A-7BA4-4D56-89C5-BFC6BBFCA46C}"/>
          </ac:grpSpMkLst>
        </pc:grpChg>
        <pc:grpChg chg="add del mod">
          <ac:chgData name="Nanja Jessen" userId="6afb34e9-c5eb-444a-b720-8010340882e9" providerId="ADAL" clId="{F69C16DC-C23B-4944-AB13-C07BE8DD598A}" dt="2020-04-09T11:41:39.252" v="39" actId="478"/>
          <ac:grpSpMkLst>
            <pc:docMk/>
            <pc:sldMk cId="2437149095" sldId="269"/>
            <ac:grpSpMk id="16" creationId="{8C1C9D7C-4952-400B-86A0-BD9A85946AB0}"/>
          </ac:grpSpMkLst>
        </pc:grpChg>
        <pc:grpChg chg="add del mod">
          <ac:chgData name="Nanja Jessen" userId="6afb34e9-c5eb-444a-b720-8010340882e9" providerId="ADAL" clId="{F69C16DC-C23B-4944-AB13-C07BE8DD598A}" dt="2020-04-09T11:41:36.980" v="37" actId="478"/>
          <ac:grpSpMkLst>
            <pc:docMk/>
            <pc:sldMk cId="2437149095" sldId="269"/>
            <ac:grpSpMk id="19" creationId="{634D51F1-9A5C-49DB-9C5D-33262496724E}"/>
          </ac:grpSpMkLst>
        </pc:grpChg>
        <pc:grpChg chg="add del mod">
          <ac:chgData name="Nanja Jessen" userId="6afb34e9-c5eb-444a-b720-8010340882e9" providerId="ADAL" clId="{F69C16DC-C23B-4944-AB13-C07BE8DD598A}" dt="2020-04-09T11:41:37.925" v="38" actId="478"/>
          <ac:grpSpMkLst>
            <pc:docMk/>
            <pc:sldMk cId="2437149095" sldId="269"/>
            <ac:grpSpMk id="22" creationId="{89CB694D-782E-47D0-841B-7C156D863FA8}"/>
          </ac:grpSpMkLst>
        </pc:grpChg>
        <pc:graphicFrameChg chg="add del mod">
          <ac:chgData name="Nanja Jessen" userId="6afb34e9-c5eb-444a-b720-8010340882e9" providerId="ADAL" clId="{F69C16DC-C23B-4944-AB13-C07BE8DD598A}" dt="2020-04-09T11:42:18.942" v="42" actId="478"/>
          <ac:graphicFrameMkLst>
            <pc:docMk/>
            <pc:sldMk cId="2437149095" sldId="269"/>
            <ac:graphicFrameMk id="3" creationId="{43853824-8D0D-4598-B3BE-E1A531102951}"/>
          </ac:graphicFrameMkLst>
        </pc:graphicFrameChg>
        <pc:graphicFrameChg chg="add del mod">
          <ac:chgData name="Nanja Jessen" userId="6afb34e9-c5eb-444a-b720-8010340882e9" providerId="ADAL" clId="{F69C16DC-C23B-4944-AB13-C07BE8DD598A}" dt="2020-04-09T11:41:25.950" v="32" actId="1032"/>
          <ac:graphicFrameMkLst>
            <pc:docMk/>
            <pc:sldMk cId="2437149095" sldId="269"/>
            <ac:graphicFrameMk id="25" creationId="{045A27B5-D6AB-44FF-AA19-323543426B77}"/>
          </ac:graphicFrameMkLst>
        </pc:graphicFrameChg>
        <pc:graphicFrameChg chg="add mod">
          <ac:chgData name="Nanja Jessen" userId="6afb34e9-c5eb-444a-b720-8010340882e9" providerId="ADAL" clId="{F69C16DC-C23B-4944-AB13-C07BE8DD598A}" dt="2020-04-09T11:49:23.989" v="50" actId="207"/>
          <ac:graphicFrameMkLst>
            <pc:docMk/>
            <pc:sldMk cId="2437149095" sldId="269"/>
            <ac:graphicFrameMk id="26" creationId="{23C6178C-C8D7-40B5-9D02-C71E8A8A901D}"/>
          </ac:graphicFrameMkLst>
        </pc:graphicFrameChg>
        <pc:picChg chg="del">
          <ac:chgData name="Nanja Jessen" userId="6afb34e9-c5eb-444a-b720-8010340882e9" providerId="ADAL" clId="{F69C16DC-C23B-4944-AB13-C07BE8DD598A}" dt="2020-04-09T09:42:09.213" v="0" actId="478"/>
          <ac:picMkLst>
            <pc:docMk/>
            <pc:sldMk cId="2437149095" sldId="269"/>
            <ac:picMk id="5" creationId="{DF19EECC-73F4-4BB9-BAFF-6AE9E97F0E91}"/>
          </ac:picMkLst>
        </pc:picChg>
      </pc:sldChg>
      <pc:sldChg chg="modSp">
        <pc:chgData name="Nanja Jessen" userId="6afb34e9-c5eb-444a-b720-8010340882e9" providerId="ADAL" clId="{F69C16DC-C23B-4944-AB13-C07BE8DD598A}" dt="2020-04-09T11:53:22.990" v="61" actId="14100"/>
        <pc:sldMkLst>
          <pc:docMk/>
          <pc:sldMk cId="2677108007" sldId="271"/>
        </pc:sldMkLst>
        <pc:picChg chg="mod">
          <ac:chgData name="Nanja Jessen" userId="6afb34e9-c5eb-444a-b720-8010340882e9" providerId="ADAL" clId="{F69C16DC-C23B-4944-AB13-C07BE8DD598A}" dt="2020-04-09T11:53:22.990" v="61" actId="14100"/>
          <ac:picMkLst>
            <pc:docMk/>
            <pc:sldMk cId="2677108007" sldId="271"/>
            <ac:picMk id="5" creationId="{DF3C1973-9082-4C37-9332-D0B5D0C07605}"/>
          </ac:picMkLst>
        </pc:picChg>
      </pc:sldChg>
      <pc:sldChg chg="modSp">
        <pc:chgData name="Nanja Jessen" userId="6afb34e9-c5eb-444a-b720-8010340882e9" providerId="ADAL" clId="{F69C16DC-C23B-4944-AB13-C07BE8DD598A}" dt="2020-04-09T11:51:54.053" v="51" actId="14100"/>
        <pc:sldMkLst>
          <pc:docMk/>
          <pc:sldMk cId="1850592308" sldId="274"/>
        </pc:sldMkLst>
        <pc:graphicFrameChg chg="modGraphic">
          <ac:chgData name="Nanja Jessen" userId="6afb34e9-c5eb-444a-b720-8010340882e9" providerId="ADAL" clId="{F69C16DC-C23B-4944-AB13-C07BE8DD598A}" dt="2020-04-09T11:51:54.053" v="51" actId="14100"/>
          <ac:graphicFrameMkLst>
            <pc:docMk/>
            <pc:sldMk cId="1850592308" sldId="274"/>
            <ac:graphicFrameMk id="5" creationId="{8EB2D034-89D8-4CDD-B7A9-19E87B75501D}"/>
          </ac:graphicFrameMkLst>
        </pc:graphicFrameChg>
      </pc:sldChg>
      <pc:sldChg chg="modSp">
        <pc:chgData name="Nanja Jessen" userId="6afb34e9-c5eb-444a-b720-8010340882e9" providerId="ADAL" clId="{F69C16DC-C23B-4944-AB13-C07BE8DD598A}" dt="2020-04-09T11:52:02.369" v="52" actId="14100"/>
        <pc:sldMkLst>
          <pc:docMk/>
          <pc:sldMk cId="1060945450" sldId="275"/>
        </pc:sldMkLst>
        <pc:graphicFrameChg chg="mod modGraphic">
          <ac:chgData name="Nanja Jessen" userId="6afb34e9-c5eb-444a-b720-8010340882e9" providerId="ADAL" clId="{F69C16DC-C23B-4944-AB13-C07BE8DD598A}" dt="2020-04-09T11:52:02.369" v="52" actId="14100"/>
          <ac:graphicFrameMkLst>
            <pc:docMk/>
            <pc:sldMk cId="1060945450" sldId="275"/>
            <ac:graphicFrameMk id="5" creationId="{600233AB-6A06-46A5-B6AD-52E06616B667}"/>
          </ac:graphicFrameMkLst>
        </pc:graphicFrameChg>
      </pc:sldChg>
      <pc:sldChg chg="addSp delSp modSp">
        <pc:chgData name="Nanja Jessen" userId="6afb34e9-c5eb-444a-b720-8010340882e9" providerId="ADAL" clId="{F69C16DC-C23B-4944-AB13-C07BE8DD598A}" dt="2020-04-09T11:53:13.439" v="60" actId="478"/>
        <pc:sldMkLst>
          <pc:docMk/>
          <pc:sldMk cId="1349462770" sldId="277"/>
        </pc:sldMkLst>
        <pc:spChg chg="add del mod">
          <ac:chgData name="Nanja Jessen" userId="6afb34e9-c5eb-444a-b720-8010340882e9" providerId="ADAL" clId="{F69C16DC-C23B-4944-AB13-C07BE8DD598A}" dt="2020-04-09T11:53:13.439" v="60" actId="478"/>
          <ac:spMkLst>
            <pc:docMk/>
            <pc:sldMk cId="1349462770" sldId="277"/>
            <ac:spMk id="8" creationId="{90DF004F-6CF7-4383-9C20-9896E5112B6E}"/>
          </ac:spMkLst>
        </pc:spChg>
        <pc:picChg chg="del mod">
          <ac:chgData name="Nanja Jessen" userId="6afb34e9-c5eb-444a-b720-8010340882e9" providerId="ADAL" clId="{F69C16DC-C23B-4944-AB13-C07BE8DD598A}" dt="2020-04-09T11:52:26.539" v="54" actId="478"/>
          <ac:picMkLst>
            <pc:docMk/>
            <pc:sldMk cId="1349462770" sldId="277"/>
            <ac:picMk id="5" creationId="{A8B7C796-9898-4056-AA76-F4DEA7B1BD2D}"/>
          </ac:picMkLst>
        </pc:picChg>
        <pc:picChg chg="add mod">
          <ac:chgData name="Nanja Jessen" userId="6afb34e9-c5eb-444a-b720-8010340882e9" providerId="ADAL" clId="{F69C16DC-C23B-4944-AB13-C07BE8DD598A}" dt="2020-04-09T11:53:00.638" v="58" actId="1076"/>
          <ac:picMkLst>
            <pc:docMk/>
            <pc:sldMk cId="1349462770" sldId="277"/>
            <ac:picMk id="7" creationId="{7DE39C7B-F341-4EDF-A8FE-FB1BA3BB4D7B}"/>
          </ac:picMkLst>
        </pc:picChg>
      </pc:sldChg>
    </pc:docChg>
  </pc:docChgLst>
  <pc:docChgLst>
    <pc:chgData name="Nanja Jessen" userId="6afb34e9-c5eb-444a-b720-8010340882e9" providerId="ADAL" clId="{2E1FFA46-7A3D-474B-8EA7-81A990E877F2}"/>
    <pc:docChg chg="custSel modSld">
      <pc:chgData name="Nanja Jessen" userId="6afb34e9-c5eb-444a-b720-8010340882e9" providerId="ADAL" clId="{2E1FFA46-7A3D-474B-8EA7-81A990E877F2}" dt="2020-05-12T15:26:36.292" v="211" actId="14100"/>
      <pc:docMkLst>
        <pc:docMk/>
      </pc:docMkLst>
      <pc:sldChg chg="modSp">
        <pc:chgData name="Nanja Jessen" userId="6afb34e9-c5eb-444a-b720-8010340882e9" providerId="ADAL" clId="{2E1FFA46-7A3D-474B-8EA7-81A990E877F2}" dt="2020-05-12T15:11:51.469" v="1" actId="14100"/>
        <pc:sldMkLst>
          <pc:docMk/>
          <pc:sldMk cId="2675219082" sldId="265"/>
        </pc:sldMkLst>
        <pc:picChg chg="mod">
          <ac:chgData name="Nanja Jessen" userId="6afb34e9-c5eb-444a-b720-8010340882e9" providerId="ADAL" clId="{2E1FFA46-7A3D-474B-8EA7-81A990E877F2}" dt="2020-05-12T15:11:51.469" v="1" actId="14100"/>
          <ac:picMkLst>
            <pc:docMk/>
            <pc:sldMk cId="2675219082" sldId="265"/>
            <ac:picMk id="6" creationId="{B1FB493B-DDA8-4E5F-AF08-F4C0816E6A65}"/>
          </ac:picMkLst>
        </pc:picChg>
      </pc:sldChg>
      <pc:sldChg chg="modNotesTx">
        <pc:chgData name="Nanja Jessen" userId="6afb34e9-c5eb-444a-b720-8010340882e9" providerId="ADAL" clId="{2E1FFA46-7A3D-474B-8EA7-81A990E877F2}" dt="2020-05-12T15:15:20.626" v="5" actId="6549"/>
        <pc:sldMkLst>
          <pc:docMk/>
          <pc:sldMk cId="1304238601" sldId="266"/>
        </pc:sldMkLst>
      </pc:sldChg>
      <pc:sldChg chg="modNotesTx">
        <pc:chgData name="Nanja Jessen" userId="6afb34e9-c5eb-444a-b720-8010340882e9" providerId="ADAL" clId="{2E1FFA46-7A3D-474B-8EA7-81A990E877F2}" dt="2020-05-12T15:26:12.287" v="210" actId="20577"/>
        <pc:sldMkLst>
          <pc:docMk/>
          <pc:sldMk cId="1035760488" sldId="268"/>
        </pc:sldMkLst>
      </pc:sldChg>
      <pc:sldChg chg="modSp">
        <pc:chgData name="Nanja Jessen" userId="6afb34e9-c5eb-444a-b720-8010340882e9" providerId="ADAL" clId="{2E1FFA46-7A3D-474B-8EA7-81A990E877F2}" dt="2020-05-12T15:26:36.292" v="211" actId="14100"/>
        <pc:sldMkLst>
          <pc:docMk/>
          <pc:sldMk cId="2677108007" sldId="271"/>
        </pc:sldMkLst>
        <pc:picChg chg="mod">
          <ac:chgData name="Nanja Jessen" userId="6afb34e9-c5eb-444a-b720-8010340882e9" providerId="ADAL" clId="{2E1FFA46-7A3D-474B-8EA7-81A990E877F2}" dt="2020-05-12T15:26:36.292" v="211" actId="14100"/>
          <ac:picMkLst>
            <pc:docMk/>
            <pc:sldMk cId="2677108007" sldId="271"/>
            <ac:picMk id="5" creationId="{DF3C1973-9082-4C37-9332-D0B5D0C07605}"/>
          </ac:picMkLst>
        </pc:picChg>
      </pc:sldChg>
    </pc:docChg>
  </pc:docChgLst>
  <pc:docChgLst>
    <pc:chgData name="Dianne Steuten" userId="S::diannesteuten@lezenenschrijven.nl::ca16f16b-2450-4021-a4bd-898ff836964c" providerId="AD" clId="Web-{57455B40-FF45-6299-5D81-B9B220621BA0}"/>
    <pc:docChg chg="modSld">
      <pc:chgData name="Dianne Steuten" userId="S::diannesteuten@lezenenschrijven.nl::ca16f16b-2450-4021-a4bd-898ff836964c" providerId="AD" clId="Web-{57455B40-FF45-6299-5D81-B9B220621BA0}" dt="2020-04-09T07:55:00.831" v="2" actId="20577"/>
      <pc:docMkLst>
        <pc:docMk/>
      </pc:docMkLst>
      <pc:sldChg chg="modSp">
        <pc:chgData name="Dianne Steuten" userId="S::diannesteuten@lezenenschrijven.nl::ca16f16b-2450-4021-a4bd-898ff836964c" providerId="AD" clId="Web-{57455B40-FF45-6299-5D81-B9B220621BA0}" dt="2020-04-09T07:55:00.831" v="2" actId="20577"/>
        <pc:sldMkLst>
          <pc:docMk/>
          <pc:sldMk cId="3535817094" sldId="258"/>
        </pc:sldMkLst>
        <pc:spChg chg="mod">
          <ac:chgData name="Dianne Steuten" userId="S::diannesteuten@lezenenschrijven.nl::ca16f16b-2450-4021-a4bd-898ff836964c" providerId="AD" clId="Web-{57455B40-FF45-6299-5D81-B9B220621BA0}" dt="2020-04-09T07:55:00.831" v="2" actId="20577"/>
          <ac:spMkLst>
            <pc:docMk/>
            <pc:sldMk cId="3535817094" sldId="258"/>
            <ac:spMk id="2" creationId="{00000000-0000-0000-0000-000000000000}"/>
          </ac:spMkLst>
        </pc:spChg>
      </pc:sldChg>
    </pc:docChg>
  </pc:docChgLst>
  <pc:docChgLst>
    <pc:chgData name="Nanja Jessen" userId="S::nanjajessen@lezenenschrijven.nl::6afb34e9-c5eb-444a-b720-8010340882e9" providerId="AD" clId="Web-{58D47823-D065-514E-9B12-0F084F965B01}"/>
    <pc:docChg chg="modSld">
      <pc:chgData name="Nanja Jessen" userId="S::nanjajessen@lezenenschrijven.nl::6afb34e9-c5eb-444a-b720-8010340882e9" providerId="AD" clId="Web-{58D47823-D065-514E-9B12-0F084F965B01}" dt="2020-04-09T09:41:24.561" v="12"/>
      <pc:docMkLst>
        <pc:docMk/>
      </pc:docMkLst>
      <pc:sldChg chg="addSp delSp modSp mod modClrScheme chgLayout">
        <pc:chgData name="Nanja Jessen" userId="S::nanjajessen@lezenenschrijven.nl::6afb34e9-c5eb-444a-b720-8010340882e9" providerId="AD" clId="Web-{58D47823-D065-514E-9B12-0F084F965B01}" dt="2020-04-09T09:41:24.561" v="12"/>
        <pc:sldMkLst>
          <pc:docMk/>
          <pc:sldMk cId="2437149095" sldId="269"/>
        </pc:sldMkLst>
        <pc:spChg chg="mod">
          <ac:chgData name="Nanja Jessen" userId="S::nanjajessen@lezenenschrijven.nl::6afb34e9-c5eb-444a-b720-8010340882e9" providerId="AD" clId="Web-{58D47823-D065-514E-9B12-0F084F965B01}" dt="2020-04-09T09:41:24.561" v="12"/>
          <ac:spMkLst>
            <pc:docMk/>
            <pc:sldMk cId="2437149095" sldId="269"/>
            <ac:spMk id="2" creationId="{56D240B0-2D6C-4B72-8B6B-1BB721AF97AF}"/>
          </ac:spMkLst>
        </pc:spChg>
        <pc:spChg chg="del mod">
          <ac:chgData name="Nanja Jessen" userId="S::nanjajessen@lezenenschrijven.nl::6afb34e9-c5eb-444a-b720-8010340882e9" providerId="AD" clId="Web-{58D47823-D065-514E-9B12-0F084F965B01}" dt="2020-04-09T09:39:58.342" v="2"/>
          <ac:spMkLst>
            <pc:docMk/>
            <pc:sldMk cId="2437149095" sldId="269"/>
            <ac:spMk id="3" creationId="{350E264A-39B9-4813-88F4-8B2BDB1BE8FA}"/>
          </ac:spMkLst>
        </pc:spChg>
        <pc:spChg chg="mod ord">
          <ac:chgData name="Nanja Jessen" userId="S::nanjajessen@lezenenschrijven.nl::6afb34e9-c5eb-444a-b720-8010340882e9" providerId="AD" clId="Web-{58D47823-D065-514E-9B12-0F084F965B01}" dt="2020-04-09T09:41:24.561" v="12"/>
          <ac:spMkLst>
            <pc:docMk/>
            <pc:sldMk cId="2437149095" sldId="269"/>
            <ac:spMk id="4" creationId="{35C039BA-BF41-4D87-968D-D06FEBB239A5}"/>
          </ac:spMkLst>
        </pc:spChg>
        <pc:spChg chg="add mod">
          <ac:chgData name="Nanja Jessen" userId="S::nanjajessen@lezenenschrijven.nl::6afb34e9-c5eb-444a-b720-8010340882e9" providerId="AD" clId="Web-{58D47823-D065-514E-9B12-0F084F965B01}" dt="2020-04-09T09:41:24.561" v="12"/>
          <ac:spMkLst>
            <pc:docMk/>
            <pc:sldMk cId="2437149095" sldId="269"/>
            <ac:spMk id="7" creationId="{B538F969-A2D2-4AD1-B2CC-6943973C5BC7}"/>
          </ac:spMkLst>
        </pc:spChg>
        <pc:spChg chg="add del mod">
          <ac:chgData name="Nanja Jessen" userId="S::nanjajessen@lezenenschrijven.nl::6afb34e9-c5eb-444a-b720-8010340882e9" providerId="AD" clId="Web-{58D47823-D065-514E-9B12-0F084F965B01}" dt="2020-04-09T09:41:22.327" v="9"/>
          <ac:spMkLst>
            <pc:docMk/>
            <pc:sldMk cId="2437149095" sldId="269"/>
            <ac:spMk id="10" creationId="{9C059D67-D337-49CF-89A6-3C42540BFE50}"/>
          </ac:spMkLst>
        </pc:spChg>
        <pc:picChg chg="add mod">
          <ac:chgData name="Nanja Jessen" userId="S::nanjajessen@lezenenschrijven.nl::6afb34e9-c5eb-444a-b720-8010340882e9" providerId="AD" clId="Web-{58D47823-D065-514E-9B12-0F084F965B01}" dt="2020-04-09T09:41:24.561" v="12"/>
          <ac:picMkLst>
            <pc:docMk/>
            <pc:sldMk cId="2437149095" sldId="269"/>
            <ac:picMk id="5" creationId="{DF19EECC-73F4-4BB9-BAFF-6AE9E97F0E91}"/>
          </ac:picMkLst>
        </pc:picChg>
      </pc:sldChg>
    </pc:docChg>
  </pc:docChgLst>
  <pc:docChgLst>
    <pc:chgData name="Dianne Steuten" userId="ca16f16b-2450-4021-a4bd-898ff836964c" providerId="ADAL" clId="{0E6EC3DA-7BAF-43E4-ABB4-4B4862ACB60E}"/>
    <pc:docChg chg="undo custSel addSld delSld modSld">
      <pc:chgData name="Dianne Steuten" userId="ca16f16b-2450-4021-a4bd-898ff836964c" providerId="ADAL" clId="{0E6EC3DA-7BAF-43E4-ABB4-4B4862ACB60E}" dt="2020-04-09T07:21:12.781" v="1131" actId="1076"/>
      <pc:docMkLst>
        <pc:docMk/>
      </pc:docMkLst>
      <pc:sldChg chg="modSp">
        <pc:chgData name="Dianne Steuten" userId="ca16f16b-2450-4021-a4bd-898ff836964c" providerId="ADAL" clId="{0E6EC3DA-7BAF-43E4-ABB4-4B4862ACB60E}" dt="2020-04-09T07:03:57.225" v="33" actId="20577"/>
        <pc:sldMkLst>
          <pc:docMk/>
          <pc:sldMk cId="2823696570" sldId="256"/>
        </pc:sldMkLst>
        <pc:spChg chg="mod">
          <ac:chgData name="Dianne Steuten" userId="ca16f16b-2450-4021-a4bd-898ff836964c" providerId="ADAL" clId="{0E6EC3DA-7BAF-43E4-ABB4-4B4862ACB60E}" dt="2020-04-09T07:03:54.634" v="24" actId="20577"/>
          <ac:spMkLst>
            <pc:docMk/>
            <pc:sldMk cId="2823696570" sldId="256"/>
            <ac:spMk id="8" creationId="{00000000-0000-0000-0000-000000000000}"/>
          </ac:spMkLst>
        </pc:spChg>
        <pc:spChg chg="mod">
          <ac:chgData name="Dianne Steuten" userId="ca16f16b-2450-4021-a4bd-898ff836964c" providerId="ADAL" clId="{0E6EC3DA-7BAF-43E4-ABB4-4B4862ACB60E}" dt="2020-04-09T07:03:57.225" v="33" actId="20577"/>
          <ac:spMkLst>
            <pc:docMk/>
            <pc:sldMk cId="2823696570" sldId="256"/>
            <ac:spMk id="9" creationId="{00000000-0000-0000-0000-000000000000}"/>
          </ac:spMkLst>
        </pc:spChg>
      </pc:sldChg>
      <pc:sldChg chg="del">
        <pc:chgData name="Dianne Steuten" userId="ca16f16b-2450-4021-a4bd-898ff836964c" providerId="ADAL" clId="{0E6EC3DA-7BAF-43E4-ABB4-4B4862ACB60E}" dt="2020-04-09T07:04:46.814" v="195" actId="2696"/>
        <pc:sldMkLst>
          <pc:docMk/>
          <pc:sldMk cId="3031058722" sldId="257"/>
        </pc:sldMkLst>
      </pc:sldChg>
      <pc:sldChg chg="modSp">
        <pc:chgData name="Dianne Steuten" userId="ca16f16b-2450-4021-a4bd-898ff836964c" providerId="ADAL" clId="{0E6EC3DA-7BAF-43E4-ABB4-4B4862ACB60E}" dt="2020-04-09T07:04:42.485" v="194" actId="20577"/>
        <pc:sldMkLst>
          <pc:docMk/>
          <pc:sldMk cId="3535817094" sldId="258"/>
        </pc:sldMkLst>
        <pc:spChg chg="mod">
          <ac:chgData name="Dianne Steuten" userId="ca16f16b-2450-4021-a4bd-898ff836964c" providerId="ADAL" clId="{0E6EC3DA-7BAF-43E4-ABB4-4B4862ACB60E}" dt="2020-04-09T07:04:06.288" v="60" actId="20577"/>
          <ac:spMkLst>
            <pc:docMk/>
            <pc:sldMk cId="3535817094" sldId="258"/>
            <ac:spMk id="2" creationId="{00000000-0000-0000-0000-000000000000}"/>
          </ac:spMkLst>
        </pc:spChg>
        <pc:spChg chg="mod">
          <ac:chgData name="Dianne Steuten" userId="ca16f16b-2450-4021-a4bd-898ff836964c" providerId="ADAL" clId="{0E6EC3DA-7BAF-43E4-ABB4-4B4862ACB60E}" dt="2020-04-09T07:04:42.485" v="194" actId="20577"/>
          <ac:spMkLst>
            <pc:docMk/>
            <pc:sldMk cId="3535817094" sldId="258"/>
            <ac:spMk id="3" creationId="{00000000-0000-0000-0000-000000000000}"/>
          </ac:spMkLst>
        </pc:spChg>
      </pc:sldChg>
      <pc:sldChg chg="del">
        <pc:chgData name="Dianne Steuten" userId="ca16f16b-2450-4021-a4bd-898ff836964c" providerId="ADAL" clId="{0E6EC3DA-7BAF-43E4-ABB4-4B4862ACB60E}" dt="2020-04-09T07:04:47.359" v="196" actId="2696"/>
        <pc:sldMkLst>
          <pc:docMk/>
          <pc:sldMk cId="944438322" sldId="259"/>
        </pc:sldMkLst>
      </pc:sldChg>
      <pc:sldChg chg="del">
        <pc:chgData name="Dianne Steuten" userId="ca16f16b-2450-4021-a4bd-898ff836964c" providerId="ADAL" clId="{0E6EC3DA-7BAF-43E4-ABB4-4B4862ACB60E}" dt="2020-04-09T07:04:47.918" v="197" actId="2696"/>
        <pc:sldMkLst>
          <pc:docMk/>
          <pc:sldMk cId="4216198686" sldId="260"/>
        </pc:sldMkLst>
      </pc:sldChg>
      <pc:sldChg chg="addSp modSp">
        <pc:chgData name="Dianne Steuten" userId="ca16f16b-2450-4021-a4bd-898ff836964c" providerId="ADAL" clId="{0E6EC3DA-7BAF-43E4-ABB4-4B4862ACB60E}" dt="2020-04-09T07:05:14.756" v="225" actId="1076"/>
        <pc:sldMkLst>
          <pc:docMk/>
          <pc:sldMk cId="555579340" sldId="262"/>
        </pc:sldMkLst>
        <pc:spChg chg="mod">
          <ac:chgData name="Dianne Steuten" userId="ca16f16b-2450-4021-a4bd-898ff836964c" providerId="ADAL" clId="{0E6EC3DA-7BAF-43E4-ABB4-4B4862ACB60E}" dt="2020-04-09T07:04:57.556" v="222" actId="20577"/>
          <ac:spMkLst>
            <pc:docMk/>
            <pc:sldMk cId="555579340" sldId="262"/>
            <ac:spMk id="2" creationId="{00000000-0000-0000-0000-000000000000}"/>
          </ac:spMkLst>
        </pc:spChg>
        <pc:spChg chg="mod">
          <ac:chgData name="Dianne Steuten" userId="ca16f16b-2450-4021-a4bd-898ff836964c" providerId="ADAL" clId="{0E6EC3DA-7BAF-43E4-ABB4-4B4862ACB60E}" dt="2020-04-09T07:05:06.661" v="223"/>
          <ac:spMkLst>
            <pc:docMk/>
            <pc:sldMk cId="555579340" sldId="262"/>
            <ac:spMk id="3" creationId="{00000000-0000-0000-0000-000000000000}"/>
          </ac:spMkLst>
        </pc:spChg>
        <pc:picChg chg="add mod">
          <ac:chgData name="Dianne Steuten" userId="ca16f16b-2450-4021-a4bd-898ff836964c" providerId="ADAL" clId="{0E6EC3DA-7BAF-43E4-ABB4-4B4862ACB60E}" dt="2020-04-09T07:05:14.756" v="225" actId="1076"/>
          <ac:picMkLst>
            <pc:docMk/>
            <pc:sldMk cId="555579340" sldId="262"/>
            <ac:picMk id="6" creationId="{B9B9A7C7-99AE-4B30-AD01-29800FEAE19F}"/>
          </ac:picMkLst>
        </pc:picChg>
      </pc:sldChg>
      <pc:sldChg chg="addSp modSp add">
        <pc:chgData name="Dianne Steuten" userId="ca16f16b-2450-4021-a4bd-898ff836964c" providerId="ADAL" clId="{0E6EC3DA-7BAF-43E4-ABB4-4B4862ACB60E}" dt="2020-04-09T07:05:41.695" v="247" actId="1076"/>
        <pc:sldMkLst>
          <pc:docMk/>
          <pc:sldMk cId="2760617416" sldId="263"/>
        </pc:sldMkLst>
        <pc:spChg chg="mod">
          <ac:chgData name="Dianne Steuten" userId="ca16f16b-2450-4021-a4bd-898ff836964c" providerId="ADAL" clId="{0E6EC3DA-7BAF-43E4-ABB4-4B4862ACB60E}" dt="2020-04-09T07:05:27.551" v="243" actId="20577"/>
          <ac:spMkLst>
            <pc:docMk/>
            <pc:sldMk cId="2760617416" sldId="263"/>
            <ac:spMk id="2" creationId="{74C492B1-F299-4E22-A695-8EA7E5B38088}"/>
          </ac:spMkLst>
        </pc:spChg>
        <pc:spChg chg="mod">
          <ac:chgData name="Dianne Steuten" userId="ca16f16b-2450-4021-a4bd-898ff836964c" providerId="ADAL" clId="{0E6EC3DA-7BAF-43E4-ABB4-4B4862ACB60E}" dt="2020-04-09T07:05:32.510" v="245" actId="1076"/>
          <ac:spMkLst>
            <pc:docMk/>
            <pc:sldMk cId="2760617416" sldId="263"/>
            <ac:spMk id="3" creationId="{F10AB192-8B40-4AD8-A0AA-6F7A62473E8F}"/>
          </ac:spMkLst>
        </pc:spChg>
        <pc:picChg chg="add mod">
          <ac:chgData name="Dianne Steuten" userId="ca16f16b-2450-4021-a4bd-898ff836964c" providerId="ADAL" clId="{0E6EC3DA-7BAF-43E4-ABB4-4B4862ACB60E}" dt="2020-04-09T07:05:41.695" v="247" actId="1076"/>
          <ac:picMkLst>
            <pc:docMk/>
            <pc:sldMk cId="2760617416" sldId="263"/>
            <ac:picMk id="6" creationId="{1D982D9C-53ED-4A6A-8079-5A63AA58D719}"/>
          </ac:picMkLst>
        </pc:picChg>
      </pc:sldChg>
      <pc:sldChg chg="modSp add">
        <pc:chgData name="Dianne Steuten" userId="ca16f16b-2450-4021-a4bd-898ff836964c" providerId="ADAL" clId="{0E6EC3DA-7BAF-43E4-ABB4-4B4862ACB60E}" dt="2020-04-09T07:06:17.735" v="280" actId="1076"/>
        <pc:sldMkLst>
          <pc:docMk/>
          <pc:sldMk cId="3288682453" sldId="264"/>
        </pc:sldMkLst>
        <pc:spChg chg="mod">
          <ac:chgData name="Dianne Steuten" userId="ca16f16b-2450-4021-a4bd-898ff836964c" providerId="ADAL" clId="{0E6EC3DA-7BAF-43E4-ABB4-4B4862ACB60E}" dt="2020-04-09T07:05:51.233" v="276" actId="20577"/>
          <ac:spMkLst>
            <pc:docMk/>
            <pc:sldMk cId="3288682453" sldId="264"/>
            <ac:spMk id="2" creationId="{B6BF13DE-1398-41E9-8F72-B7FA44396D40}"/>
          </ac:spMkLst>
        </pc:spChg>
        <pc:spChg chg="mod">
          <ac:chgData name="Dianne Steuten" userId="ca16f16b-2450-4021-a4bd-898ff836964c" providerId="ADAL" clId="{0E6EC3DA-7BAF-43E4-ABB4-4B4862ACB60E}" dt="2020-04-09T07:06:17.735" v="280" actId="1076"/>
          <ac:spMkLst>
            <pc:docMk/>
            <pc:sldMk cId="3288682453" sldId="264"/>
            <ac:spMk id="3" creationId="{B182E9B9-1773-49E1-B8A8-BB25DEF6F632}"/>
          </ac:spMkLst>
        </pc:spChg>
      </pc:sldChg>
      <pc:sldChg chg="addSp delSp modSp add">
        <pc:chgData name="Dianne Steuten" userId="ca16f16b-2450-4021-a4bd-898ff836964c" providerId="ADAL" clId="{0E6EC3DA-7BAF-43E4-ABB4-4B4862ACB60E}" dt="2020-04-09T07:06:33.166" v="291" actId="1076"/>
        <pc:sldMkLst>
          <pc:docMk/>
          <pc:sldMk cId="2675219082" sldId="265"/>
        </pc:sldMkLst>
        <pc:spChg chg="mod">
          <ac:chgData name="Dianne Steuten" userId="ca16f16b-2450-4021-a4bd-898ff836964c" providerId="ADAL" clId="{0E6EC3DA-7BAF-43E4-ABB4-4B4862ACB60E}" dt="2020-04-09T07:06:25.484" v="288" actId="20577"/>
          <ac:spMkLst>
            <pc:docMk/>
            <pc:sldMk cId="2675219082" sldId="265"/>
            <ac:spMk id="2" creationId="{B743782C-0B17-41DD-88AC-72AC3499C44C}"/>
          </ac:spMkLst>
        </pc:spChg>
        <pc:spChg chg="del">
          <ac:chgData name="Dianne Steuten" userId="ca16f16b-2450-4021-a4bd-898ff836964c" providerId="ADAL" clId="{0E6EC3DA-7BAF-43E4-ABB4-4B4862ACB60E}" dt="2020-04-09T07:06:26.980" v="289"/>
          <ac:spMkLst>
            <pc:docMk/>
            <pc:sldMk cId="2675219082" sldId="265"/>
            <ac:spMk id="3" creationId="{62664121-0E20-4D9B-832F-0622779B17BB}"/>
          </ac:spMkLst>
        </pc:spChg>
        <pc:picChg chg="add mod">
          <ac:chgData name="Dianne Steuten" userId="ca16f16b-2450-4021-a4bd-898ff836964c" providerId="ADAL" clId="{0E6EC3DA-7BAF-43E4-ABB4-4B4862ACB60E}" dt="2020-04-09T07:06:33.166" v="291" actId="1076"/>
          <ac:picMkLst>
            <pc:docMk/>
            <pc:sldMk cId="2675219082" sldId="265"/>
            <ac:picMk id="6" creationId="{B1FB493B-DDA8-4E5F-AF08-F4C0816E6A65}"/>
          </ac:picMkLst>
        </pc:picChg>
      </pc:sldChg>
      <pc:sldChg chg="modSp add">
        <pc:chgData name="Dianne Steuten" userId="ca16f16b-2450-4021-a4bd-898ff836964c" providerId="ADAL" clId="{0E6EC3DA-7BAF-43E4-ABB4-4B4862ACB60E}" dt="2020-04-09T07:06:54.720" v="317" actId="12"/>
        <pc:sldMkLst>
          <pc:docMk/>
          <pc:sldMk cId="1304238601" sldId="266"/>
        </pc:sldMkLst>
        <pc:spChg chg="mod">
          <ac:chgData name="Dianne Steuten" userId="ca16f16b-2450-4021-a4bd-898ff836964c" providerId="ADAL" clId="{0E6EC3DA-7BAF-43E4-ABB4-4B4862ACB60E}" dt="2020-04-09T07:06:42.172" v="315" actId="20577"/>
          <ac:spMkLst>
            <pc:docMk/>
            <pc:sldMk cId="1304238601" sldId="266"/>
            <ac:spMk id="2" creationId="{E68CF13A-0C60-4F72-BB49-623D235D7740}"/>
          </ac:spMkLst>
        </pc:spChg>
        <pc:spChg chg="mod">
          <ac:chgData name="Dianne Steuten" userId="ca16f16b-2450-4021-a4bd-898ff836964c" providerId="ADAL" clId="{0E6EC3DA-7BAF-43E4-ABB4-4B4862ACB60E}" dt="2020-04-09T07:06:54.720" v="317" actId="12"/>
          <ac:spMkLst>
            <pc:docMk/>
            <pc:sldMk cId="1304238601" sldId="266"/>
            <ac:spMk id="3" creationId="{3B81B44E-4FF8-45AC-A7FB-04011E61EC02}"/>
          </ac:spMkLst>
        </pc:spChg>
      </pc:sldChg>
      <pc:sldChg chg="modSp add">
        <pc:chgData name="Dianne Steuten" userId="ca16f16b-2450-4021-a4bd-898ff836964c" providerId="ADAL" clId="{0E6EC3DA-7BAF-43E4-ABB4-4B4862ACB60E}" dt="2020-04-09T07:09:04.612" v="349" actId="12"/>
        <pc:sldMkLst>
          <pc:docMk/>
          <pc:sldMk cId="991463264" sldId="267"/>
        </pc:sldMkLst>
        <pc:spChg chg="mod">
          <ac:chgData name="Dianne Steuten" userId="ca16f16b-2450-4021-a4bd-898ff836964c" providerId="ADAL" clId="{0E6EC3DA-7BAF-43E4-ABB4-4B4862ACB60E}" dt="2020-04-09T07:08:29.632" v="337" actId="207"/>
          <ac:spMkLst>
            <pc:docMk/>
            <pc:sldMk cId="991463264" sldId="267"/>
            <ac:spMk id="2" creationId="{4771442B-F082-4BB2-A27A-747FECA5F87A}"/>
          </ac:spMkLst>
        </pc:spChg>
        <pc:spChg chg="mod">
          <ac:chgData name="Dianne Steuten" userId="ca16f16b-2450-4021-a4bd-898ff836964c" providerId="ADAL" clId="{0E6EC3DA-7BAF-43E4-ABB4-4B4862ACB60E}" dt="2020-04-09T07:09:04.612" v="349" actId="12"/>
          <ac:spMkLst>
            <pc:docMk/>
            <pc:sldMk cId="991463264" sldId="267"/>
            <ac:spMk id="3" creationId="{60D1D239-2920-47B9-A5C3-056DD2704BD1}"/>
          </ac:spMkLst>
        </pc:spChg>
      </pc:sldChg>
      <pc:sldChg chg="modSp add">
        <pc:chgData name="Dianne Steuten" userId="ca16f16b-2450-4021-a4bd-898ff836964c" providerId="ADAL" clId="{0E6EC3DA-7BAF-43E4-ABB4-4B4862ACB60E}" dt="2020-04-09T07:09:53.575" v="394" actId="1076"/>
        <pc:sldMkLst>
          <pc:docMk/>
          <pc:sldMk cId="1035760488" sldId="268"/>
        </pc:sldMkLst>
        <pc:spChg chg="mod">
          <ac:chgData name="Dianne Steuten" userId="ca16f16b-2450-4021-a4bd-898ff836964c" providerId="ADAL" clId="{0E6EC3DA-7BAF-43E4-ABB4-4B4862ACB60E}" dt="2020-04-09T07:09:18.422" v="383" actId="20577"/>
          <ac:spMkLst>
            <pc:docMk/>
            <pc:sldMk cId="1035760488" sldId="268"/>
            <ac:spMk id="2" creationId="{72E5CBDE-0B8B-45B5-AA39-CA9BE2EFC1AD}"/>
          </ac:spMkLst>
        </pc:spChg>
        <pc:spChg chg="mod">
          <ac:chgData name="Dianne Steuten" userId="ca16f16b-2450-4021-a4bd-898ff836964c" providerId="ADAL" clId="{0E6EC3DA-7BAF-43E4-ABB4-4B4862ACB60E}" dt="2020-04-09T07:09:53.575" v="394" actId="1076"/>
          <ac:spMkLst>
            <pc:docMk/>
            <pc:sldMk cId="1035760488" sldId="268"/>
            <ac:spMk id="3" creationId="{B2ECD569-AFCC-4CDD-8BC4-3A2B999DEA4A}"/>
          </ac:spMkLst>
        </pc:spChg>
      </pc:sldChg>
      <pc:sldChg chg="modSp add">
        <pc:chgData name="Dianne Steuten" userId="ca16f16b-2450-4021-a4bd-898ff836964c" providerId="ADAL" clId="{0E6EC3DA-7BAF-43E4-ABB4-4B4862ACB60E}" dt="2020-04-09T07:12:33.283" v="455" actId="207"/>
        <pc:sldMkLst>
          <pc:docMk/>
          <pc:sldMk cId="2437149095" sldId="269"/>
        </pc:sldMkLst>
        <pc:spChg chg="mod">
          <ac:chgData name="Dianne Steuten" userId="ca16f16b-2450-4021-a4bd-898ff836964c" providerId="ADAL" clId="{0E6EC3DA-7BAF-43E4-ABB4-4B4862ACB60E}" dt="2020-04-09T07:10:14.736" v="417" actId="20577"/>
          <ac:spMkLst>
            <pc:docMk/>
            <pc:sldMk cId="2437149095" sldId="269"/>
            <ac:spMk id="2" creationId="{56D240B0-2D6C-4B72-8B6B-1BB721AF97AF}"/>
          </ac:spMkLst>
        </pc:spChg>
        <pc:spChg chg="mod">
          <ac:chgData name="Dianne Steuten" userId="ca16f16b-2450-4021-a4bd-898ff836964c" providerId="ADAL" clId="{0E6EC3DA-7BAF-43E4-ABB4-4B4862ACB60E}" dt="2020-04-09T07:12:33.283" v="455" actId="207"/>
          <ac:spMkLst>
            <pc:docMk/>
            <pc:sldMk cId="2437149095" sldId="269"/>
            <ac:spMk id="3" creationId="{350E264A-39B9-4813-88F4-8B2BDB1BE8FA}"/>
          </ac:spMkLst>
        </pc:spChg>
      </pc:sldChg>
      <pc:sldChg chg="addSp modSp add">
        <pc:chgData name="Dianne Steuten" userId="ca16f16b-2450-4021-a4bd-898ff836964c" providerId="ADAL" clId="{0E6EC3DA-7BAF-43E4-ABB4-4B4862ACB60E}" dt="2020-04-09T07:13:12.179" v="468" actId="1076"/>
        <pc:sldMkLst>
          <pc:docMk/>
          <pc:sldMk cId="770018540" sldId="270"/>
        </pc:sldMkLst>
        <pc:spChg chg="mod">
          <ac:chgData name="Dianne Steuten" userId="ca16f16b-2450-4021-a4bd-898ff836964c" providerId="ADAL" clId="{0E6EC3DA-7BAF-43E4-ABB4-4B4862ACB60E}" dt="2020-04-09T07:12:56.632" v="464" actId="20577"/>
          <ac:spMkLst>
            <pc:docMk/>
            <pc:sldMk cId="770018540" sldId="270"/>
            <ac:spMk id="2" creationId="{140AE93F-B9AE-4A75-AF82-C8EE0AC1A95C}"/>
          </ac:spMkLst>
        </pc:spChg>
        <pc:spChg chg="mod">
          <ac:chgData name="Dianne Steuten" userId="ca16f16b-2450-4021-a4bd-898ff836964c" providerId="ADAL" clId="{0E6EC3DA-7BAF-43E4-ABB4-4B4862ACB60E}" dt="2020-04-09T07:13:01.282" v="466" actId="12"/>
          <ac:spMkLst>
            <pc:docMk/>
            <pc:sldMk cId="770018540" sldId="270"/>
            <ac:spMk id="3" creationId="{4361DE89-1233-4788-9DCD-0D124C59BB06}"/>
          </ac:spMkLst>
        </pc:spChg>
        <pc:picChg chg="add mod">
          <ac:chgData name="Dianne Steuten" userId="ca16f16b-2450-4021-a4bd-898ff836964c" providerId="ADAL" clId="{0E6EC3DA-7BAF-43E4-ABB4-4B4862ACB60E}" dt="2020-04-09T07:13:12.179" v="468" actId="1076"/>
          <ac:picMkLst>
            <pc:docMk/>
            <pc:sldMk cId="770018540" sldId="270"/>
            <ac:picMk id="5" creationId="{B3D2E56E-B553-4C79-9DF5-C1DC277EDDD4}"/>
          </ac:picMkLst>
        </pc:picChg>
      </pc:sldChg>
      <pc:sldChg chg="addSp modSp add">
        <pc:chgData name="Dianne Steuten" userId="ca16f16b-2450-4021-a4bd-898ff836964c" providerId="ADAL" clId="{0E6EC3DA-7BAF-43E4-ABB4-4B4862ACB60E}" dt="2020-04-09T07:13:48.574" v="495" actId="1076"/>
        <pc:sldMkLst>
          <pc:docMk/>
          <pc:sldMk cId="2677108007" sldId="271"/>
        </pc:sldMkLst>
        <pc:spChg chg="mod">
          <ac:chgData name="Dianne Steuten" userId="ca16f16b-2450-4021-a4bd-898ff836964c" providerId="ADAL" clId="{0E6EC3DA-7BAF-43E4-ABB4-4B4862ACB60E}" dt="2020-04-09T07:13:25.962" v="491" actId="20577"/>
          <ac:spMkLst>
            <pc:docMk/>
            <pc:sldMk cId="2677108007" sldId="271"/>
            <ac:spMk id="2" creationId="{08BEE890-D688-4A6F-97A3-6BC87C7B7357}"/>
          </ac:spMkLst>
        </pc:spChg>
        <pc:spChg chg="mod">
          <ac:chgData name="Dianne Steuten" userId="ca16f16b-2450-4021-a4bd-898ff836964c" providerId="ADAL" clId="{0E6EC3DA-7BAF-43E4-ABB4-4B4862ACB60E}" dt="2020-04-09T07:13:40.439" v="493" actId="12"/>
          <ac:spMkLst>
            <pc:docMk/>
            <pc:sldMk cId="2677108007" sldId="271"/>
            <ac:spMk id="3" creationId="{BFFE4C43-F0DA-4278-811A-221D5FB3E310}"/>
          </ac:spMkLst>
        </pc:spChg>
        <pc:picChg chg="add mod">
          <ac:chgData name="Dianne Steuten" userId="ca16f16b-2450-4021-a4bd-898ff836964c" providerId="ADAL" clId="{0E6EC3DA-7BAF-43E4-ABB4-4B4862ACB60E}" dt="2020-04-09T07:13:48.574" v="495" actId="1076"/>
          <ac:picMkLst>
            <pc:docMk/>
            <pc:sldMk cId="2677108007" sldId="271"/>
            <ac:picMk id="5" creationId="{DF3C1973-9082-4C37-9332-D0B5D0C07605}"/>
          </ac:picMkLst>
        </pc:picChg>
      </pc:sldChg>
      <pc:sldChg chg="modSp add">
        <pc:chgData name="Dianne Steuten" userId="ca16f16b-2450-4021-a4bd-898ff836964c" providerId="ADAL" clId="{0E6EC3DA-7BAF-43E4-ABB4-4B4862ACB60E}" dt="2020-04-09T07:14:08.584" v="498"/>
        <pc:sldMkLst>
          <pc:docMk/>
          <pc:sldMk cId="1853233480" sldId="272"/>
        </pc:sldMkLst>
        <pc:spChg chg="mod">
          <ac:chgData name="Dianne Steuten" userId="ca16f16b-2450-4021-a4bd-898ff836964c" providerId="ADAL" clId="{0E6EC3DA-7BAF-43E4-ABB4-4B4862ACB60E}" dt="2020-04-09T07:13:58.675" v="497"/>
          <ac:spMkLst>
            <pc:docMk/>
            <pc:sldMk cId="1853233480" sldId="272"/>
            <ac:spMk id="2" creationId="{D1D02FEB-E04C-48C5-9513-4C7E22AE3754}"/>
          </ac:spMkLst>
        </pc:spChg>
        <pc:spChg chg="mod">
          <ac:chgData name="Dianne Steuten" userId="ca16f16b-2450-4021-a4bd-898ff836964c" providerId="ADAL" clId="{0E6EC3DA-7BAF-43E4-ABB4-4B4862ACB60E}" dt="2020-04-09T07:14:08.584" v="498"/>
          <ac:spMkLst>
            <pc:docMk/>
            <pc:sldMk cId="1853233480" sldId="272"/>
            <ac:spMk id="3" creationId="{681A164C-491C-4878-9F03-502376ECDD9C}"/>
          </ac:spMkLst>
        </pc:spChg>
      </pc:sldChg>
      <pc:sldChg chg="modSp add">
        <pc:chgData name="Dianne Steuten" userId="ca16f16b-2450-4021-a4bd-898ff836964c" providerId="ADAL" clId="{0E6EC3DA-7BAF-43E4-ABB4-4B4862ACB60E}" dt="2020-04-09T07:14:29.858" v="502" actId="12"/>
        <pc:sldMkLst>
          <pc:docMk/>
          <pc:sldMk cId="2713439520" sldId="273"/>
        </pc:sldMkLst>
        <pc:spChg chg="mod">
          <ac:chgData name="Dianne Steuten" userId="ca16f16b-2450-4021-a4bd-898ff836964c" providerId="ADAL" clId="{0E6EC3DA-7BAF-43E4-ABB4-4B4862ACB60E}" dt="2020-04-09T07:14:18.604" v="500"/>
          <ac:spMkLst>
            <pc:docMk/>
            <pc:sldMk cId="2713439520" sldId="273"/>
            <ac:spMk id="2" creationId="{379EEE4C-C809-4EC0-85AE-7A09C0DA1DD5}"/>
          </ac:spMkLst>
        </pc:spChg>
        <pc:spChg chg="mod">
          <ac:chgData name="Dianne Steuten" userId="ca16f16b-2450-4021-a4bd-898ff836964c" providerId="ADAL" clId="{0E6EC3DA-7BAF-43E4-ABB4-4B4862ACB60E}" dt="2020-04-09T07:14:29.858" v="502" actId="12"/>
          <ac:spMkLst>
            <pc:docMk/>
            <pc:sldMk cId="2713439520" sldId="273"/>
            <ac:spMk id="3" creationId="{320AF354-B7F2-4F89-B6A7-EBF5116A8791}"/>
          </ac:spMkLst>
        </pc:spChg>
      </pc:sldChg>
      <pc:sldChg chg="addSp delSp modSp add">
        <pc:chgData name="Dianne Steuten" userId="ca16f16b-2450-4021-a4bd-898ff836964c" providerId="ADAL" clId="{0E6EC3DA-7BAF-43E4-ABB4-4B4862ACB60E}" dt="2020-04-09T07:16:42.595" v="542" actId="2711"/>
        <pc:sldMkLst>
          <pc:docMk/>
          <pc:sldMk cId="1850592308" sldId="274"/>
        </pc:sldMkLst>
        <pc:spChg chg="del">
          <ac:chgData name="Dianne Steuten" userId="ca16f16b-2450-4021-a4bd-898ff836964c" providerId="ADAL" clId="{0E6EC3DA-7BAF-43E4-ABB4-4B4862ACB60E}" dt="2020-04-09T07:14:45.098" v="505"/>
          <ac:spMkLst>
            <pc:docMk/>
            <pc:sldMk cId="1850592308" sldId="274"/>
            <ac:spMk id="3" creationId="{5B79813F-4F02-4141-AE56-D3B796E5D314}"/>
          </ac:spMkLst>
        </pc:spChg>
        <pc:graphicFrameChg chg="add mod ord modGraphic">
          <ac:chgData name="Dianne Steuten" userId="ca16f16b-2450-4021-a4bd-898ff836964c" providerId="ADAL" clId="{0E6EC3DA-7BAF-43E4-ABB4-4B4862ACB60E}" dt="2020-04-09T07:16:42.595" v="542" actId="2711"/>
          <ac:graphicFrameMkLst>
            <pc:docMk/>
            <pc:sldMk cId="1850592308" sldId="274"/>
            <ac:graphicFrameMk id="5" creationId="{8EB2D034-89D8-4CDD-B7A9-19E87B75501D}"/>
          </ac:graphicFrameMkLst>
        </pc:graphicFrameChg>
      </pc:sldChg>
      <pc:sldChg chg="addSp delSp modSp add">
        <pc:chgData name="Dianne Steuten" userId="ca16f16b-2450-4021-a4bd-898ff836964c" providerId="ADAL" clId="{0E6EC3DA-7BAF-43E4-ABB4-4B4862ACB60E}" dt="2020-04-09T07:19:36.582" v="1081" actId="20577"/>
        <pc:sldMkLst>
          <pc:docMk/>
          <pc:sldMk cId="1060945450" sldId="275"/>
        </pc:sldMkLst>
        <pc:spChg chg="mod">
          <ac:chgData name="Dianne Steuten" userId="ca16f16b-2450-4021-a4bd-898ff836964c" providerId="ADAL" clId="{0E6EC3DA-7BAF-43E4-ABB4-4B4862ACB60E}" dt="2020-04-09T07:16:53.904" v="560" actId="20577"/>
          <ac:spMkLst>
            <pc:docMk/>
            <pc:sldMk cId="1060945450" sldId="275"/>
            <ac:spMk id="2" creationId="{F90641EE-ED25-48DD-A049-0C37E95DDF25}"/>
          </ac:spMkLst>
        </pc:spChg>
        <pc:spChg chg="del">
          <ac:chgData name="Dianne Steuten" userId="ca16f16b-2450-4021-a4bd-898ff836964c" providerId="ADAL" clId="{0E6EC3DA-7BAF-43E4-ABB4-4B4862ACB60E}" dt="2020-04-09T07:16:58.475" v="562"/>
          <ac:spMkLst>
            <pc:docMk/>
            <pc:sldMk cId="1060945450" sldId="275"/>
            <ac:spMk id="3" creationId="{C2A547E2-A50E-4925-9BBE-3685C8624E7B}"/>
          </ac:spMkLst>
        </pc:spChg>
        <pc:graphicFrameChg chg="add mod ord modGraphic">
          <ac:chgData name="Dianne Steuten" userId="ca16f16b-2450-4021-a4bd-898ff836964c" providerId="ADAL" clId="{0E6EC3DA-7BAF-43E4-ABB4-4B4862ACB60E}" dt="2020-04-09T07:19:36.582" v="1081" actId="20577"/>
          <ac:graphicFrameMkLst>
            <pc:docMk/>
            <pc:sldMk cId="1060945450" sldId="275"/>
            <ac:graphicFrameMk id="5" creationId="{600233AB-6A06-46A5-B6AD-52E06616B667}"/>
          </ac:graphicFrameMkLst>
        </pc:graphicFrameChg>
      </pc:sldChg>
      <pc:sldChg chg="addSp modSp add">
        <pc:chgData name="Dianne Steuten" userId="ca16f16b-2450-4021-a4bd-898ff836964c" providerId="ADAL" clId="{0E6EC3DA-7BAF-43E4-ABB4-4B4862ACB60E}" dt="2020-04-09T07:20:27.302" v="1097" actId="1076"/>
        <pc:sldMkLst>
          <pc:docMk/>
          <pc:sldMk cId="2728392710" sldId="276"/>
        </pc:sldMkLst>
        <pc:spChg chg="mod">
          <ac:chgData name="Dianne Steuten" userId="ca16f16b-2450-4021-a4bd-898ff836964c" providerId="ADAL" clId="{0E6EC3DA-7BAF-43E4-ABB4-4B4862ACB60E}" dt="2020-04-09T07:19:49.226" v="1090" actId="20577"/>
          <ac:spMkLst>
            <pc:docMk/>
            <pc:sldMk cId="2728392710" sldId="276"/>
            <ac:spMk id="2" creationId="{BA5B42F5-AC0B-4273-83C3-668DB33EA172}"/>
          </ac:spMkLst>
        </pc:spChg>
        <pc:spChg chg="mod">
          <ac:chgData name="Dianne Steuten" userId="ca16f16b-2450-4021-a4bd-898ff836964c" providerId="ADAL" clId="{0E6EC3DA-7BAF-43E4-ABB4-4B4862ACB60E}" dt="2020-04-09T07:20:17.701" v="1095" actId="1076"/>
          <ac:spMkLst>
            <pc:docMk/>
            <pc:sldMk cId="2728392710" sldId="276"/>
            <ac:spMk id="3" creationId="{9F84D841-4C40-4ADA-A165-B17D53008033}"/>
          </ac:spMkLst>
        </pc:spChg>
        <pc:picChg chg="add mod">
          <ac:chgData name="Dianne Steuten" userId="ca16f16b-2450-4021-a4bd-898ff836964c" providerId="ADAL" clId="{0E6EC3DA-7BAF-43E4-ABB4-4B4862ACB60E}" dt="2020-04-09T07:20:27.302" v="1097" actId="1076"/>
          <ac:picMkLst>
            <pc:docMk/>
            <pc:sldMk cId="2728392710" sldId="276"/>
            <ac:picMk id="5" creationId="{8B39AAE6-850E-4936-9269-3E045DC93F5F}"/>
          </ac:picMkLst>
        </pc:picChg>
      </pc:sldChg>
      <pc:sldChg chg="addSp modSp add">
        <pc:chgData name="Dianne Steuten" userId="ca16f16b-2450-4021-a4bd-898ff836964c" providerId="ADAL" clId="{0E6EC3DA-7BAF-43E4-ABB4-4B4862ACB60E}" dt="2020-04-09T07:21:12.781" v="1131" actId="1076"/>
        <pc:sldMkLst>
          <pc:docMk/>
          <pc:sldMk cId="1349462770" sldId="277"/>
        </pc:sldMkLst>
        <pc:spChg chg="mod">
          <ac:chgData name="Dianne Steuten" userId="ca16f16b-2450-4021-a4bd-898ff836964c" providerId="ADAL" clId="{0E6EC3DA-7BAF-43E4-ABB4-4B4862ACB60E}" dt="2020-04-09T07:20:38.607" v="1122" actId="20577"/>
          <ac:spMkLst>
            <pc:docMk/>
            <pc:sldMk cId="1349462770" sldId="277"/>
            <ac:spMk id="2" creationId="{0FE7D832-54F8-4F73-B34E-5145FB95F456}"/>
          </ac:spMkLst>
        </pc:spChg>
        <pc:spChg chg="mod">
          <ac:chgData name="Dianne Steuten" userId="ca16f16b-2450-4021-a4bd-898ff836964c" providerId="ADAL" clId="{0E6EC3DA-7BAF-43E4-ABB4-4B4862ACB60E}" dt="2020-04-09T07:21:06.261" v="1129" actId="1076"/>
          <ac:spMkLst>
            <pc:docMk/>
            <pc:sldMk cId="1349462770" sldId="277"/>
            <ac:spMk id="3" creationId="{4AE204D0-0C1A-499B-95EF-C7AB8D9DFA80}"/>
          </ac:spMkLst>
        </pc:spChg>
        <pc:picChg chg="add mod">
          <ac:chgData name="Dianne Steuten" userId="ca16f16b-2450-4021-a4bd-898ff836964c" providerId="ADAL" clId="{0E6EC3DA-7BAF-43E4-ABB4-4B4862ACB60E}" dt="2020-04-09T07:21:12.781" v="1131" actId="1076"/>
          <ac:picMkLst>
            <pc:docMk/>
            <pc:sldMk cId="1349462770" sldId="277"/>
            <ac:picMk id="5" creationId="{A8B7C796-9898-4056-AA76-F4DEA7B1BD2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08EC68-03DA-4531-A5C0-2361777E057A}" type="doc">
      <dgm:prSet loTypeId="urn:microsoft.com/office/officeart/2005/8/layout/hierarchy1" loCatId="hierarchy" qsTypeId="urn:microsoft.com/office/officeart/2005/8/quickstyle/simple1#1" qsCatId="simple" csTypeId="urn:microsoft.com/office/officeart/2005/8/colors/colorful3" csCatId="colorful" phldr="1"/>
      <dgm:spPr/>
      <dgm:t>
        <a:bodyPr/>
        <a:lstStyle/>
        <a:p>
          <a:endParaRPr lang="nl-NL"/>
        </a:p>
      </dgm:t>
    </dgm:pt>
    <dgm:pt modelId="{90AD8F4D-6BEA-4F8A-902A-0E2B78E829D7}">
      <dgm:prSet phldrT="[Tekst]"/>
      <dgm:spPr/>
      <dgm:t>
        <a:bodyPr/>
        <a:lstStyle/>
        <a:p>
          <a:r>
            <a:rPr lang="nl-NL"/>
            <a:t>‘Waar twijfel je over?’</a:t>
          </a:r>
        </a:p>
      </dgm:t>
    </dgm:pt>
    <dgm:pt modelId="{A9A69902-4339-49BC-8E47-C04C13682852}" type="parTrans" cxnId="{FC06877C-4A00-4006-BD95-A8D8911FE0AE}">
      <dgm:prSet/>
      <dgm:spPr/>
      <dgm:t>
        <a:bodyPr/>
        <a:lstStyle/>
        <a:p>
          <a:endParaRPr lang="nl-NL"/>
        </a:p>
      </dgm:t>
    </dgm:pt>
    <dgm:pt modelId="{2F272780-F3CF-4CC6-A013-83C558E8AE53}" type="sibTrans" cxnId="{FC06877C-4A00-4006-BD95-A8D8911FE0AE}">
      <dgm:prSet/>
      <dgm:spPr/>
      <dgm:t>
        <a:bodyPr/>
        <a:lstStyle/>
        <a:p>
          <a:endParaRPr lang="nl-NL"/>
        </a:p>
      </dgm:t>
    </dgm:pt>
    <dgm:pt modelId="{6DB77296-4E7F-44CB-BF79-3064FC9FA809}">
      <dgm:prSet phldrT="[Tekst]"/>
      <dgm:spPr/>
      <dgm:t>
        <a:bodyPr/>
        <a:lstStyle/>
        <a:p>
          <a:r>
            <a:rPr lang="nl-NL"/>
            <a:t>De lezer twijfelt </a:t>
          </a:r>
          <a:br>
            <a:rPr lang="nl-NL"/>
          </a:br>
          <a:r>
            <a:rPr lang="nl-NL"/>
            <a:t>nergens over.</a:t>
          </a:r>
        </a:p>
      </dgm:t>
    </dgm:pt>
    <dgm:pt modelId="{BF327338-53B1-4AF3-B089-9FCCA11714D7}" type="parTrans" cxnId="{978C6657-90BA-4BB1-A667-59C9444F5D57}">
      <dgm:prSet/>
      <dgm:spPr/>
      <dgm:t>
        <a:bodyPr/>
        <a:lstStyle/>
        <a:p>
          <a:endParaRPr lang="nl-NL"/>
        </a:p>
      </dgm:t>
    </dgm:pt>
    <dgm:pt modelId="{98CC4F09-945B-4158-9EAF-51B408EBFA49}" type="sibTrans" cxnId="{978C6657-90BA-4BB1-A667-59C9444F5D57}">
      <dgm:prSet/>
      <dgm:spPr/>
      <dgm:t>
        <a:bodyPr/>
        <a:lstStyle/>
        <a:p>
          <a:endParaRPr lang="nl-NL"/>
        </a:p>
      </dgm:t>
    </dgm:pt>
    <dgm:pt modelId="{4862507D-71B9-498C-8C1F-3C1A9373E223}">
      <dgm:prSet phldrT="[Tekst]"/>
      <dgm:spPr/>
      <dgm:t>
        <a:bodyPr/>
        <a:lstStyle/>
        <a:p>
          <a:r>
            <a:rPr lang="nl-NL"/>
            <a:t>Jij wilde deze fout ook met de lezer bespreken.</a:t>
          </a:r>
        </a:p>
      </dgm:t>
    </dgm:pt>
    <dgm:pt modelId="{8602274F-AEAA-4881-B6D6-E4DBD8A41FE1}" type="parTrans" cxnId="{CE1444D8-BA9F-4230-A902-E667AC30B797}">
      <dgm:prSet/>
      <dgm:spPr/>
      <dgm:t>
        <a:bodyPr/>
        <a:lstStyle/>
        <a:p>
          <a:endParaRPr lang="nl-NL"/>
        </a:p>
      </dgm:t>
    </dgm:pt>
    <dgm:pt modelId="{C905B4BE-0CC4-4D6E-89B5-A08A9F3C79A9}" type="sibTrans" cxnId="{CE1444D8-BA9F-4230-A902-E667AC30B797}">
      <dgm:prSet/>
      <dgm:spPr/>
      <dgm:t>
        <a:bodyPr/>
        <a:lstStyle/>
        <a:p>
          <a:endParaRPr lang="nl-NL"/>
        </a:p>
      </dgm:t>
    </dgm:pt>
    <dgm:pt modelId="{6D37AE09-359D-4EAD-8ED0-3B024AF854AD}">
      <dgm:prSet phldrT="[Tekst]"/>
      <dgm:spPr/>
      <dgm:t>
        <a:bodyPr/>
        <a:lstStyle/>
        <a:p>
          <a:r>
            <a:rPr lang="nl-NL"/>
            <a:t>Jij had eigenlijk een andere fout gekozen.</a:t>
          </a:r>
        </a:p>
      </dgm:t>
    </dgm:pt>
    <dgm:pt modelId="{1BC20A04-3144-4A00-A008-380EA15EDE31}" type="parTrans" cxnId="{A060A285-AF06-462E-8916-3826EF37C7EE}">
      <dgm:prSet/>
      <dgm:spPr/>
      <dgm:t>
        <a:bodyPr/>
        <a:lstStyle/>
        <a:p>
          <a:endParaRPr lang="nl-NL"/>
        </a:p>
      </dgm:t>
    </dgm:pt>
    <dgm:pt modelId="{9F95AA5E-A0DD-429D-9A07-12E8967D3A93}" type="sibTrans" cxnId="{A060A285-AF06-462E-8916-3826EF37C7EE}">
      <dgm:prSet/>
      <dgm:spPr/>
      <dgm:t>
        <a:bodyPr/>
        <a:lstStyle/>
        <a:p>
          <a:endParaRPr lang="nl-NL"/>
        </a:p>
      </dgm:t>
    </dgm:pt>
    <dgm:pt modelId="{E3A2CACD-CA4C-419A-A17C-B01343F0639E}">
      <dgm:prSet phldrT="[Tekst]"/>
      <dgm:spPr/>
      <dgm:t>
        <a:bodyPr/>
        <a:lstStyle/>
        <a:p>
          <a:r>
            <a:rPr lang="nl-NL"/>
            <a:t>De lezer noemt een fout die </a:t>
          </a:r>
          <a:r>
            <a:rPr lang="nl-NL" b="1" u="none"/>
            <a:t>boven</a:t>
          </a:r>
          <a:r>
            <a:rPr lang="nl-NL"/>
            <a:t> zijn of haar</a:t>
          </a:r>
          <a:br>
            <a:rPr lang="nl-NL"/>
          </a:br>
          <a:r>
            <a:rPr lang="nl-NL"/>
            <a:t>leesniveau zit.</a:t>
          </a:r>
        </a:p>
      </dgm:t>
    </dgm:pt>
    <dgm:pt modelId="{98B75273-D606-4E0F-BD58-E738996DFC47}" type="parTrans" cxnId="{1E784295-1AEA-4C6C-B6BD-2BEC3B11329B}">
      <dgm:prSet/>
      <dgm:spPr/>
      <dgm:t>
        <a:bodyPr/>
        <a:lstStyle/>
        <a:p>
          <a:endParaRPr lang="nl-NL"/>
        </a:p>
      </dgm:t>
    </dgm:pt>
    <dgm:pt modelId="{8CA49374-D2EB-4989-B0E5-F8A437E66D09}" type="sibTrans" cxnId="{1E784295-1AEA-4C6C-B6BD-2BEC3B11329B}">
      <dgm:prSet/>
      <dgm:spPr/>
      <dgm:t>
        <a:bodyPr/>
        <a:lstStyle/>
        <a:p>
          <a:endParaRPr lang="nl-NL"/>
        </a:p>
      </dgm:t>
    </dgm:pt>
    <dgm:pt modelId="{ADBED1A8-AEEC-49CF-9552-19B40DCFE6E3}">
      <dgm:prSet phldrT="[Tekst]"/>
      <dgm:spPr/>
      <dgm:t>
        <a:bodyPr/>
        <a:lstStyle/>
        <a:p>
          <a:r>
            <a:rPr lang="nl-NL"/>
            <a:t>“Wat goed dat je dat ziet. We komen hier later nog een keertje op terug want dit is een heel moeilijk punt. We gaan nu eerst iets behandelen waar je wat meer aan hebt.”</a:t>
          </a:r>
        </a:p>
      </dgm:t>
    </dgm:pt>
    <dgm:pt modelId="{34D10042-6D22-4299-98AC-3FBECBD49B84}" type="parTrans" cxnId="{3C1F3D63-E156-4C1C-83C9-17E67681CCCB}">
      <dgm:prSet/>
      <dgm:spPr/>
      <dgm:t>
        <a:bodyPr/>
        <a:lstStyle/>
        <a:p>
          <a:endParaRPr lang="nl-NL"/>
        </a:p>
      </dgm:t>
    </dgm:pt>
    <dgm:pt modelId="{2030F1C0-33CF-4A23-BE93-1E941C80AF87}" type="sibTrans" cxnId="{3C1F3D63-E156-4C1C-83C9-17E67681CCCB}">
      <dgm:prSet/>
      <dgm:spPr/>
      <dgm:t>
        <a:bodyPr/>
        <a:lstStyle/>
        <a:p>
          <a:endParaRPr lang="nl-NL"/>
        </a:p>
      </dgm:t>
    </dgm:pt>
    <dgm:pt modelId="{32B98858-2EF2-4F7D-BE1A-77D47F45C9C2}">
      <dgm:prSet phldrT="[Tekst]"/>
      <dgm:spPr/>
      <dgm:t>
        <a:bodyPr/>
        <a:lstStyle/>
        <a:p>
          <a:r>
            <a:rPr lang="nl-NL"/>
            <a:t>De lezer noemt een fout die </a:t>
          </a:r>
          <a:r>
            <a:rPr lang="nl-NL" b="1"/>
            <a:t>op of onder</a:t>
          </a:r>
          <a:r>
            <a:rPr lang="nl-NL"/>
            <a:t> zijn of haar leesniveau zit.</a:t>
          </a:r>
        </a:p>
      </dgm:t>
    </dgm:pt>
    <dgm:pt modelId="{B28E70CC-4BB4-4973-8C5A-A552B4BB66B8}" type="parTrans" cxnId="{F1B50D69-F30F-46F3-B266-1F4A150CB5B8}">
      <dgm:prSet/>
      <dgm:spPr/>
      <dgm:t>
        <a:bodyPr/>
        <a:lstStyle/>
        <a:p>
          <a:endParaRPr lang="nl-NL"/>
        </a:p>
      </dgm:t>
    </dgm:pt>
    <dgm:pt modelId="{E245C8A6-136D-470B-B0F8-7ED35980A25C}" type="sibTrans" cxnId="{F1B50D69-F30F-46F3-B266-1F4A150CB5B8}">
      <dgm:prSet/>
      <dgm:spPr/>
      <dgm:t>
        <a:bodyPr/>
        <a:lstStyle/>
        <a:p>
          <a:endParaRPr lang="nl-NL"/>
        </a:p>
      </dgm:t>
    </dgm:pt>
    <dgm:pt modelId="{DC5FAD4A-9380-4AE0-B266-4354DE147C35}">
      <dgm:prSet phldrT="[Tekst]"/>
      <dgm:spPr/>
      <dgm:t>
        <a:bodyPr/>
        <a:lstStyle/>
        <a:p>
          <a:r>
            <a:rPr lang="nl-NL"/>
            <a:t>‘Goed gezien. Dat wilde ik ook met je bespreken.’ </a:t>
          </a:r>
        </a:p>
      </dgm:t>
    </dgm:pt>
    <dgm:pt modelId="{E6C9C759-1409-4A81-8F20-68F10466A929}" type="parTrans" cxnId="{A1FBFA6D-AF10-4668-8EB1-68480E63E284}">
      <dgm:prSet/>
      <dgm:spPr/>
      <dgm:t>
        <a:bodyPr/>
        <a:lstStyle/>
        <a:p>
          <a:endParaRPr lang="nl-NL"/>
        </a:p>
      </dgm:t>
    </dgm:pt>
    <dgm:pt modelId="{DC61367D-C80B-40C3-BF74-38A1CF0A8548}" type="sibTrans" cxnId="{A1FBFA6D-AF10-4668-8EB1-68480E63E284}">
      <dgm:prSet/>
      <dgm:spPr/>
      <dgm:t>
        <a:bodyPr/>
        <a:lstStyle/>
        <a:p>
          <a:endParaRPr lang="nl-NL"/>
        </a:p>
      </dgm:t>
    </dgm:pt>
    <dgm:pt modelId="{384CF6B7-6943-4574-A963-0BE096ADC8BA}">
      <dgm:prSet phldrT="[Tekst]"/>
      <dgm:spPr/>
      <dgm:t>
        <a:bodyPr/>
        <a:lstStyle/>
        <a:p>
          <a:r>
            <a:rPr lang="nl-NL"/>
            <a:t>Zijn de fouten gelijkwaardig? Bespreek dan eerst de fout die de lezer noemt. Daarna bespreek je de fout die jij hebt gekozen. </a:t>
          </a:r>
        </a:p>
      </dgm:t>
    </dgm:pt>
    <dgm:pt modelId="{A4045E69-8EA6-4F15-8031-EE0B1E188AC6}" type="parTrans" cxnId="{E66A69EB-8B00-4F65-A3E3-44832217CB92}">
      <dgm:prSet/>
      <dgm:spPr/>
      <dgm:t>
        <a:bodyPr/>
        <a:lstStyle/>
        <a:p>
          <a:endParaRPr lang="nl-NL"/>
        </a:p>
      </dgm:t>
    </dgm:pt>
    <dgm:pt modelId="{C77E7142-D913-4DD3-A471-5EEAC5C9A6F0}" type="sibTrans" cxnId="{E66A69EB-8B00-4F65-A3E3-44832217CB92}">
      <dgm:prSet/>
      <dgm:spPr/>
      <dgm:t>
        <a:bodyPr/>
        <a:lstStyle/>
        <a:p>
          <a:endParaRPr lang="nl-NL"/>
        </a:p>
      </dgm:t>
    </dgm:pt>
    <dgm:pt modelId="{C399E0AC-AFFD-41F3-97A6-2B6782260751}">
      <dgm:prSet phldrT="[Tekst]"/>
      <dgm:spPr/>
      <dgm:t>
        <a:bodyPr/>
        <a:lstStyle/>
        <a:p>
          <a:r>
            <a:rPr lang="nl-NL"/>
            <a:t>‘Wat goed dat je dat ziet. We komen hier later op terug, want dit is best een lastig punt. We gaan nu eerst iets bespreken waar je meer aan hebt.’</a:t>
          </a:r>
        </a:p>
      </dgm:t>
    </dgm:pt>
    <dgm:pt modelId="{A0F21E9D-5FF5-41F8-8867-09EACE57DE80}" type="parTrans" cxnId="{E7655948-52E3-4560-BF9B-4435290E97C3}">
      <dgm:prSet/>
      <dgm:spPr/>
      <dgm:t>
        <a:bodyPr/>
        <a:lstStyle/>
        <a:p>
          <a:endParaRPr lang="nl-NL"/>
        </a:p>
      </dgm:t>
    </dgm:pt>
    <dgm:pt modelId="{457D1246-AF3E-4561-8EED-836C041E7F85}" type="sibTrans" cxnId="{E7655948-52E3-4560-BF9B-4435290E97C3}">
      <dgm:prSet/>
      <dgm:spPr/>
      <dgm:t>
        <a:bodyPr/>
        <a:lstStyle/>
        <a:p>
          <a:endParaRPr lang="nl-NL"/>
        </a:p>
      </dgm:t>
    </dgm:pt>
    <dgm:pt modelId="{F714E11A-C332-4935-ABAC-9D682EF9DDCB}">
      <dgm:prSet phldrT="[Tekst]"/>
      <dgm:spPr/>
      <dgm:t>
        <a:bodyPr/>
        <a:lstStyle/>
        <a:p>
          <a:r>
            <a:rPr lang="nl-NL"/>
            <a:t>‘Wil je (een deel van) </a:t>
          </a:r>
          <a:br>
            <a:rPr lang="nl-NL"/>
          </a:br>
          <a:r>
            <a:rPr lang="nl-NL"/>
            <a:t>de tekst nog eens voorlezen?’</a:t>
          </a:r>
        </a:p>
      </dgm:t>
    </dgm:pt>
    <dgm:pt modelId="{65FE7248-978B-40EC-A03C-AD20B01DCAAE}" type="sibTrans" cxnId="{5B2279C0-B9D5-4FCC-A448-695767816F2C}">
      <dgm:prSet/>
      <dgm:spPr/>
      <dgm:t>
        <a:bodyPr/>
        <a:lstStyle/>
        <a:p>
          <a:endParaRPr lang="nl-NL"/>
        </a:p>
      </dgm:t>
    </dgm:pt>
    <dgm:pt modelId="{D84D78A3-3B12-4036-A84E-5EF6BD32D971}" type="parTrans" cxnId="{5B2279C0-B9D5-4FCC-A448-695767816F2C}">
      <dgm:prSet/>
      <dgm:spPr/>
      <dgm:t>
        <a:bodyPr/>
        <a:lstStyle/>
        <a:p>
          <a:endParaRPr lang="nl-NL"/>
        </a:p>
      </dgm:t>
    </dgm:pt>
    <dgm:pt modelId="{3B1DFAF9-5106-4A48-9B43-CCA00C6E926F}">
      <dgm:prSet phldrT="[Tekst]"/>
      <dgm:spPr/>
      <dgm:t>
        <a:bodyPr/>
        <a:lstStyle/>
        <a:p>
          <a:r>
            <a:rPr lang="nl-NL"/>
            <a:t>De lezer ontdekt </a:t>
          </a:r>
          <a:br>
            <a:rPr lang="nl-NL"/>
          </a:br>
          <a:r>
            <a:rPr lang="nl-NL"/>
            <a:t>zijn of haar fout zelf.</a:t>
          </a:r>
        </a:p>
      </dgm:t>
    </dgm:pt>
    <dgm:pt modelId="{BAD2C926-9DED-441B-A6CB-32E0073569AC}" type="parTrans" cxnId="{3DEACA8D-7AE2-48E1-A928-7FD6012A9115}">
      <dgm:prSet/>
      <dgm:spPr/>
      <dgm:t>
        <a:bodyPr/>
        <a:lstStyle/>
        <a:p>
          <a:endParaRPr lang="nl-NL"/>
        </a:p>
      </dgm:t>
    </dgm:pt>
    <dgm:pt modelId="{4B12E262-A36C-41F4-9744-8CA2B4870783}" type="sibTrans" cxnId="{3DEACA8D-7AE2-48E1-A928-7FD6012A9115}">
      <dgm:prSet/>
      <dgm:spPr/>
      <dgm:t>
        <a:bodyPr/>
        <a:lstStyle/>
        <a:p>
          <a:endParaRPr lang="nl-NL"/>
        </a:p>
      </dgm:t>
    </dgm:pt>
    <dgm:pt modelId="{4891D313-F4E9-4E34-BA40-38B9626DBED5}">
      <dgm:prSet phldrT="[Tekst]"/>
      <dgm:spPr/>
      <dgm:t>
        <a:bodyPr/>
        <a:lstStyle/>
        <a:p>
          <a:r>
            <a:rPr lang="nl-NL"/>
            <a:t>De lezer ontdekt </a:t>
          </a:r>
          <a:br>
            <a:rPr lang="nl-NL"/>
          </a:br>
          <a:r>
            <a:rPr lang="nl-NL"/>
            <a:t>zijn of haar fout niet zelf. </a:t>
          </a:r>
          <a:br>
            <a:rPr lang="nl-NL"/>
          </a:br>
          <a:r>
            <a:rPr lang="nl-NL"/>
            <a:t>Help hem of haar dan om de fout te ontdekken. Wijs bijvoorbeeld een zin aan waarin een fout staat </a:t>
          </a:r>
          <a:br>
            <a:rPr lang="nl-NL"/>
          </a:br>
          <a:r>
            <a:rPr lang="nl-NL"/>
            <a:t>of lees die zin voor. </a:t>
          </a:r>
        </a:p>
      </dgm:t>
    </dgm:pt>
    <dgm:pt modelId="{31DDB427-0CC6-4C3D-8C61-D6DF8BE00AC7}" type="parTrans" cxnId="{478F764B-64FC-4076-882A-DF27CAD4A5F2}">
      <dgm:prSet/>
      <dgm:spPr/>
      <dgm:t>
        <a:bodyPr/>
        <a:lstStyle/>
        <a:p>
          <a:endParaRPr lang="nl-NL"/>
        </a:p>
      </dgm:t>
    </dgm:pt>
    <dgm:pt modelId="{296A5E23-BF38-4424-B328-5D220CDF3C4A}" type="sibTrans" cxnId="{478F764B-64FC-4076-882A-DF27CAD4A5F2}">
      <dgm:prSet/>
      <dgm:spPr/>
      <dgm:t>
        <a:bodyPr/>
        <a:lstStyle/>
        <a:p>
          <a:endParaRPr lang="nl-NL"/>
        </a:p>
      </dgm:t>
    </dgm:pt>
    <dgm:pt modelId="{82263216-AF64-4801-B289-FB80279AECE3}" type="pres">
      <dgm:prSet presAssocID="{5B08EC68-03DA-4531-A5C0-2361777E057A}" presName="hierChild1" presStyleCnt="0">
        <dgm:presLayoutVars>
          <dgm:chPref val="1"/>
          <dgm:dir/>
          <dgm:animOne val="branch"/>
          <dgm:animLvl val="lvl"/>
          <dgm:resizeHandles/>
        </dgm:presLayoutVars>
      </dgm:prSet>
      <dgm:spPr/>
    </dgm:pt>
    <dgm:pt modelId="{E916608E-67F5-4781-9C01-27D84FC0EA16}" type="pres">
      <dgm:prSet presAssocID="{90AD8F4D-6BEA-4F8A-902A-0E2B78E829D7}" presName="hierRoot1" presStyleCnt="0"/>
      <dgm:spPr/>
    </dgm:pt>
    <dgm:pt modelId="{A9D3C4EB-F3B7-49F2-BE06-BA61A535568A}" type="pres">
      <dgm:prSet presAssocID="{90AD8F4D-6BEA-4F8A-902A-0E2B78E829D7}" presName="composite" presStyleCnt="0"/>
      <dgm:spPr/>
    </dgm:pt>
    <dgm:pt modelId="{C726C892-FBD7-465A-9672-8C03AFED4847}" type="pres">
      <dgm:prSet presAssocID="{90AD8F4D-6BEA-4F8A-902A-0E2B78E829D7}" presName="background" presStyleLbl="node0" presStyleIdx="0" presStyleCnt="1"/>
      <dgm:spPr>
        <a:prstGeom prst="rect">
          <a:avLst/>
        </a:prstGeom>
        <a:solidFill>
          <a:schemeClr val="tx2">
            <a:lumMod val="40000"/>
            <a:lumOff val="60000"/>
          </a:schemeClr>
        </a:solidFill>
      </dgm:spPr>
    </dgm:pt>
    <dgm:pt modelId="{5831FDFA-4BE0-4E9D-BAC4-9DD5B5274FFB}" type="pres">
      <dgm:prSet presAssocID="{90AD8F4D-6BEA-4F8A-902A-0E2B78E829D7}" presName="text" presStyleLbl="fgAcc0" presStyleIdx="0" presStyleCnt="1">
        <dgm:presLayoutVars>
          <dgm:chPref val="3"/>
        </dgm:presLayoutVars>
      </dgm:prSet>
      <dgm:spPr/>
    </dgm:pt>
    <dgm:pt modelId="{0F3F5CBA-E150-4B15-81ED-FDA66AEBB09F}" type="pres">
      <dgm:prSet presAssocID="{90AD8F4D-6BEA-4F8A-902A-0E2B78E829D7}" presName="hierChild2" presStyleCnt="0"/>
      <dgm:spPr/>
    </dgm:pt>
    <dgm:pt modelId="{18965079-25EE-4937-9F44-96E7E1CE7A11}" type="pres">
      <dgm:prSet presAssocID="{BF327338-53B1-4AF3-B089-9FCCA11714D7}" presName="Name10" presStyleLbl="parChTrans1D2" presStyleIdx="0" presStyleCnt="3"/>
      <dgm:spPr/>
    </dgm:pt>
    <dgm:pt modelId="{916BD8EF-6EDB-49CE-86F8-932FFF4792BD}" type="pres">
      <dgm:prSet presAssocID="{6DB77296-4E7F-44CB-BF79-3064FC9FA809}" presName="hierRoot2" presStyleCnt="0"/>
      <dgm:spPr/>
    </dgm:pt>
    <dgm:pt modelId="{2DC3CE0E-8AE1-4080-A68D-1D67788BFD8A}" type="pres">
      <dgm:prSet presAssocID="{6DB77296-4E7F-44CB-BF79-3064FC9FA809}" presName="composite2" presStyleCnt="0"/>
      <dgm:spPr/>
    </dgm:pt>
    <dgm:pt modelId="{0BE54B97-CFD5-4D2B-B9CD-004A3A552998}" type="pres">
      <dgm:prSet presAssocID="{6DB77296-4E7F-44CB-BF79-3064FC9FA809}" presName="background2" presStyleLbl="node2" presStyleIdx="0" presStyleCnt="3"/>
      <dgm:spPr/>
    </dgm:pt>
    <dgm:pt modelId="{2D33334B-B996-40B0-886E-3D5D42D89E82}" type="pres">
      <dgm:prSet presAssocID="{6DB77296-4E7F-44CB-BF79-3064FC9FA809}" presName="text2" presStyleLbl="fgAcc2" presStyleIdx="0" presStyleCnt="3">
        <dgm:presLayoutVars>
          <dgm:chPref val="3"/>
        </dgm:presLayoutVars>
      </dgm:prSet>
      <dgm:spPr/>
    </dgm:pt>
    <dgm:pt modelId="{528CFFAE-D341-4F78-A2A5-F5ABE05F317D}" type="pres">
      <dgm:prSet presAssocID="{6DB77296-4E7F-44CB-BF79-3064FC9FA809}" presName="hierChild3" presStyleCnt="0"/>
      <dgm:spPr/>
    </dgm:pt>
    <dgm:pt modelId="{03757F55-981C-4CC3-98C3-6780F041CC0F}" type="pres">
      <dgm:prSet presAssocID="{D84D78A3-3B12-4036-A84E-5EF6BD32D971}" presName="Name17" presStyleLbl="parChTrans1D3" presStyleIdx="0" presStyleCnt="4"/>
      <dgm:spPr/>
    </dgm:pt>
    <dgm:pt modelId="{26022E6E-6699-4742-8C3D-3F2E70C708FE}" type="pres">
      <dgm:prSet presAssocID="{F714E11A-C332-4935-ABAC-9D682EF9DDCB}" presName="hierRoot3" presStyleCnt="0"/>
      <dgm:spPr/>
    </dgm:pt>
    <dgm:pt modelId="{8FECEB8E-A94C-4362-BA79-630D37CBEF95}" type="pres">
      <dgm:prSet presAssocID="{F714E11A-C332-4935-ABAC-9D682EF9DDCB}" presName="composite3" presStyleCnt="0"/>
      <dgm:spPr/>
    </dgm:pt>
    <dgm:pt modelId="{001B0D84-8F7E-49F3-B2BF-14CB399EF3A0}" type="pres">
      <dgm:prSet presAssocID="{F714E11A-C332-4935-ABAC-9D682EF9DDCB}" presName="background3" presStyleLbl="node3" presStyleIdx="0" presStyleCnt="4"/>
      <dgm:spPr/>
    </dgm:pt>
    <dgm:pt modelId="{9EC6DCBD-37A5-47D8-9C64-5603362016A5}" type="pres">
      <dgm:prSet presAssocID="{F714E11A-C332-4935-ABAC-9D682EF9DDCB}" presName="text3" presStyleLbl="fgAcc3" presStyleIdx="0" presStyleCnt="4" custLinFactNeighborX="188" custLinFactNeighborY="-947">
        <dgm:presLayoutVars>
          <dgm:chPref val="3"/>
        </dgm:presLayoutVars>
      </dgm:prSet>
      <dgm:spPr/>
    </dgm:pt>
    <dgm:pt modelId="{9F55AFC7-E989-4180-AF4E-056E8A1C5B2F}" type="pres">
      <dgm:prSet presAssocID="{F714E11A-C332-4935-ABAC-9D682EF9DDCB}" presName="hierChild4" presStyleCnt="0"/>
      <dgm:spPr/>
    </dgm:pt>
    <dgm:pt modelId="{5551B8CE-E1C8-4FEC-9A9D-5FD2EE762604}" type="pres">
      <dgm:prSet presAssocID="{BAD2C926-9DED-441B-A6CB-32E0073569AC}" presName="Name23" presStyleLbl="parChTrans1D4" presStyleIdx="0" presStyleCnt="5"/>
      <dgm:spPr/>
    </dgm:pt>
    <dgm:pt modelId="{2C1C8B81-9206-41C4-8FA9-FDF47AF70C02}" type="pres">
      <dgm:prSet presAssocID="{3B1DFAF9-5106-4A48-9B43-CCA00C6E926F}" presName="hierRoot4" presStyleCnt="0"/>
      <dgm:spPr/>
    </dgm:pt>
    <dgm:pt modelId="{7E86A765-73F3-41C1-BC80-193370371034}" type="pres">
      <dgm:prSet presAssocID="{3B1DFAF9-5106-4A48-9B43-CCA00C6E926F}" presName="composite4" presStyleCnt="0"/>
      <dgm:spPr/>
    </dgm:pt>
    <dgm:pt modelId="{28199CE7-84DC-4A35-82E8-6CB01AF13FE5}" type="pres">
      <dgm:prSet presAssocID="{3B1DFAF9-5106-4A48-9B43-CCA00C6E926F}" presName="background4" presStyleLbl="node4" presStyleIdx="0" presStyleCnt="5"/>
      <dgm:spPr/>
    </dgm:pt>
    <dgm:pt modelId="{815ACE20-1F83-4BE7-9927-BC26A08CB490}" type="pres">
      <dgm:prSet presAssocID="{3B1DFAF9-5106-4A48-9B43-CCA00C6E926F}" presName="text4" presStyleLbl="fgAcc4" presStyleIdx="0" presStyleCnt="5">
        <dgm:presLayoutVars>
          <dgm:chPref val="3"/>
        </dgm:presLayoutVars>
      </dgm:prSet>
      <dgm:spPr/>
    </dgm:pt>
    <dgm:pt modelId="{0F8B0E37-7727-4F7A-92A2-5BEE02264C15}" type="pres">
      <dgm:prSet presAssocID="{3B1DFAF9-5106-4A48-9B43-CCA00C6E926F}" presName="hierChild5" presStyleCnt="0"/>
      <dgm:spPr/>
    </dgm:pt>
    <dgm:pt modelId="{28710763-6848-40E5-AD48-6B3A4EF9B3CE}" type="pres">
      <dgm:prSet presAssocID="{31DDB427-0CC6-4C3D-8C61-D6DF8BE00AC7}" presName="Name23" presStyleLbl="parChTrans1D4" presStyleIdx="1" presStyleCnt="5"/>
      <dgm:spPr/>
    </dgm:pt>
    <dgm:pt modelId="{63065C59-8745-4BA2-9BE8-7E238908CB49}" type="pres">
      <dgm:prSet presAssocID="{4891D313-F4E9-4E34-BA40-38B9626DBED5}" presName="hierRoot4" presStyleCnt="0"/>
      <dgm:spPr/>
    </dgm:pt>
    <dgm:pt modelId="{89BA6150-A5DB-4829-B80B-05D80FEF20CE}" type="pres">
      <dgm:prSet presAssocID="{4891D313-F4E9-4E34-BA40-38B9626DBED5}" presName="composite4" presStyleCnt="0"/>
      <dgm:spPr/>
    </dgm:pt>
    <dgm:pt modelId="{14ED1E1E-C447-4795-AEB1-9ECCD0E45707}" type="pres">
      <dgm:prSet presAssocID="{4891D313-F4E9-4E34-BA40-38B9626DBED5}" presName="background4" presStyleLbl="node4" presStyleIdx="1" presStyleCnt="5"/>
      <dgm:spPr/>
    </dgm:pt>
    <dgm:pt modelId="{16602A3F-3DF9-4142-82E4-9FFC7740EAAF}" type="pres">
      <dgm:prSet presAssocID="{4891D313-F4E9-4E34-BA40-38B9626DBED5}" presName="text4" presStyleLbl="fgAcc4" presStyleIdx="1" presStyleCnt="5">
        <dgm:presLayoutVars>
          <dgm:chPref val="3"/>
        </dgm:presLayoutVars>
      </dgm:prSet>
      <dgm:spPr/>
    </dgm:pt>
    <dgm:pt modelId="{E6C7298B-CCF2-4786-9A9C-C80A61045D12}" type="pres">
      <dgm:prSet presAssocID="{4891D313-F4E9-4E34-BA40-38B9626DBED5}" presName="hierChild5" presStyleCnt="0"/>
      <dgm:spPr/>
    </dgm:pt>
    <dgm:pt modelId="{DAA199EE-4CDF-4EBB-8A3B-F7DD8E21160A}" type="pres">
      <dgm:prSet presAssocID="{B28E70CC-4BB4-4973-8C5A-A552B4BB66B8}" presName="Name10" presStyleLbl="parChTrans1D2" presStyleIdx="1" presStyleCnt="3"/>
      <dgm:spPr/>
    </dgm:pt>
    <dgm:pt modelId="{D64718B5-C97F-4DF4-AFCD-71E81F64A273}" type="pres">
      <dgm:prSet presAssocID="{32B98858-2EF2-4F7D-BE1A-77D47F45C9C2}" presName="hierRoot2" presStyleCnt="0"/>
      <dgm:spPr/>
    </dgm:pt>
    <dgm:pt modelId="{0C4B0C8E-9C71-4FFC-96DD-F5A0D9F4F75F}" type="pres">
      <dgm:prSet presAssocID="{32B98858-2EF2-4F7D-BE1A-77D47F45C9C2}" presName="composite2" presStyleCnt="0"/>
      <dgm:spPr/>
    </dgm:pt>
    <dgm:pt modelId="{F854B4A1-D1F9-4982-AA67-04AF8FC3D99B}" type="pres">
      <dgm:prSet presAssocID="{32B98858-2EF2-4F7D-BE1A-77D47F45C9C2}" presName="background2" presStyleLbl="node2" presStyleIdx="1" presStyleCnt="3"/>
      <dgm:spPr/>
    </dgm:pt>
    <dgm:pt modelId="{8875646D-A748-4EA4-AE38-F514BFA3CBB9}" type="pres">
      <dgm:prSet presAssocID="{32B98858-2EF2-4F7D-BE1A-77D47F45C9C2}" presName="text2" presStyleLbl="fgAcc2" presStyleIdx="1" presStyleCnt="3" custLinFactNeighborX="-50785" custLinFactNeighborY="-2833">
        <dgm:presLayoutVars>
          <dgm:chPref val="3"/>
        </dgm:presLayoutVars>
      </dgm:prSet>
      <dgm:spPr/>
    </dgm:pt>
    <dgm:pt modelId="{F5074285-4002-4EB0-AB62-DECE15CB08F4}" type="pres">
      <dgm:prSet presAssocID="{32B98858-2EF2-4F7D-BE1A-77D47F45C9C2}" presName="hierChild3" presStyleCnt="0"/>
      <dgm:spPr/>
    </dgm:pt>
    <dgm:pt modelId="{645563AF-B846-43F8-804D-B293B9551921}" type="pres">
      <dgm:prSet presAssocID="{8602274F-AEAA-4881-B6D6-E4DBD8A41FE1}" presName="Name17" presStyleLbl="parChTrans1D3" presStyleIdx="1" presStyleCnt="4"/>
      <dgm:spPr/>
    </dgm:pt>
    <dgm:pt modelId="{0325354A-E794-4419-A7A4-430BD89AA76B}" type="pres">
      <dgm:prSet presAssocID="{4862507D-71B9-498C-8C1F-3C1A9373E223}" presName="hierRoot3" presStyleCnt="0"/>
      <dgm:spPr/>
    </dgm:pt>
    <dgm:pt modelId="{307BB7FF-3456-41CE-ACCE-2828E2C7C057}" type="pres">
      <dgm:prSet presAssocID="{4862507D-71B9-498C-8C1F-3C1A9373E223}" presName="composite3" presStyleCnt="0"/>
      <dgm:spPr/>
    </dgm:pt>
    <dgm:pt modelId="{B1B88777-0C7C-487E-983A-6D66783527AA}" type="pres">
      <dgm:prSet presAssocID="{4862507D-71B9-498C-8C1F-3C1A9373E223}" presName="background3" presStyleLbl="node3" presStyleIdx="1" presStyleCnt="4"/>
      <dgm:spPr/>
    </dgm:pt>
    <dgm:pt modelId="{56A6CB2C-28E4-4DDE-B199-F96A5F7F365D}" type="pres">
      <dgm:prSet presAssocID="{4862507D-71B9-498C-8C1F-3C1A9373E223}" presName="text3" presStyleLbl="fgAcc3" presStyleIdx="1" presStyleCnt="4" custLinFactNeighborY="4625">
        <dgm:presLayoutVars>
          <dgm:chPref val="3"/>
        </dgm:presLayoutVars>
      </dgm:prSet>
      <dgm:spPr/>
    </dgm:pt>
    <dgm:pt modelId="{4ED99C4D-8670-4C92-A1B3-45ACD5DE5038}" type="pres">
      <dgm:prSet presAssocID="{4862507D-71B9-498C-8C1F-3C1A9373E223}" presName="hierChild4" presStyleCnt="0"/>
      <dgm:spPr/>
    </dgm:pt>
    <dgm:pt modelId="{26D30044-7F26-4A61-9979-482F7FFCF504}" type="pres">
      <dgm:prSet presAssocID="{E6C9C759-1409-4A81-8F20-68F10466A929}" presName="Name23" presStyleLbl="parChTrans1D4" presStyleIdx="2" presStyleCnt="5"/>
      <dgm:spPr/>
    </dgm:pt>
    <dgm:pt modelId="{59FC2B93-FDC7-4A1C-B42F-2F6E39374674}" type="pres">
      <dgm:prSet presAssocID="{DC5FAD4A-9380-4AE0-B266-4354DE147C35}" presName="hierRoot4" presStyleCnt="0"/>
      <dgm:spPr/>
    </dgm:pt>
    <dgm:pt modelId="{D066E0B1-6748-409E-B3A7-6F11299E2C0D}" type="pres">
      <dgm:prSet presAssocID="{DC5FAD4A-9380-4AE0-B266-4354DE147C35}" presName="composite4" presStyleCnt="0"/>
      <dgm:spPr/>
    </dgm:pt>
    <dgm:pt modelId="{B487C758-2CC8-4664-BCB5-404304DAF4FC}" type="pres">
      <dgm:prSet presAssocID="{DC5FAD4A-9380-4AE0-B266-4354DE147C35}" presName="background4" presStyleLbl="node4" presStyleIdx="2" presStyleCnt="5"/>
      <dgm:spPr/>
    </dgm:pt>
    <dgm:pt modelId="{D0B75C93-ECF9-441A-80B1-99B34A5E7457}" type="pres">
      <dgm:prSet presAssocID="{DC5FAD4A-9380-4AE0-B266-4354DE147C35}" presName="text4" presStyleLbl="fgAcc4" presStyleIdx="2" presStyleCnt="5">
        <dgm:presLayoutVars>
          <dgm:chPref val="3"/>
        </dgm:presLayoutVars>
      </dgm:prSet>
      <dgm:spPr/>
    </dgm:pt>
    <dgm:pt modelId="{49D1494A-EBB3-4603-A724-39C6B8BF6509}" type="pres">
      <dgm:prSet presAssocID="{DC5FAD4A-9380-4AE0-B266-4354DE147C35}" presName="hierChild5" presStyleCnt="0"/>
      <dgm:spPr/>
    </dgm:pt>
    <dgm:pt modelId="{D383B2FC-3BC1-4ED4-AAB4-29CBF8D94867}" type="pres">
      <dgm:prSet presAssocID="{1BC20A04-3144-4A00-A008-380EA15EDE31}" presName="Name17" presStyleLbl="parChTrans1D3" presStyleIdx="2" presStyleCnt="4"/>
      <dgm:spPr/>
    </dgm:pt>
    <dgm:pt modelId="{BFB76034-DCFA-463A-9771-3E12EC6455DA}" type="pres">
      <dgm:prSet presAssocID="{6D37AE09-359D-4EAD-8ED0-3B024AF854AD}" presName="hierRoot3" presStyleCnt="0"/>
      <dgm:spPr/>
    </dgm:pt>
    <dgm:pt modelId="{A6AA49E7-98DA-4062-8FA6-F83B14FB1523}" type="pres">
      <dgm:prSet presAssocID="{6D37AE09-359D-4EAD-8ED0-3B024AF854AD}" presName="composite3" presStyleCnt="0"/>
      <dgm:spPr/>
    </dgm:pt>
    <dgm:pt modelId="{1F256C18-56D6-4F13-B4C5-FAF69E8DA0D2}" type="pres">
      <dgm:prSet presAssocID="{6D37AE09-359D-4EAD-8ED0-3B024AF854AD}" presName="background3" presStyleLbl="node3" presStyleIdx="2" presStyleCnt="4"/>
      <dgm:spPr/>
    </dgm:pt>
    <dgm:pt modelId="{8DA02CA2-3396-46EE-B667-CB8C77266D89}" type="pres">
      <dgm:prSet presAssocID="{6D37AE09-359D-4EAD-8ED0-3B024AF854AD}" presName="text3" presStyleLbl="fgAcc3" presStyleIdx="2" presStyleCnt="4" custLinFactNeighborX="47107" custLinFactNeighborY="-2197">
        <dgm:presLayoutVars>
          <dgm:chPref val="3"/>
        </dgm:presLayoutVars>
      </dgm:prSet>
      <dgm:spPr/>
    </dgm:pt>
    <dgm:pt modelId="{131267A1-974D-455E-B67F-742B97ADC996}" type="pres">
      <dgm:prSet presAssocID="{6D37AE09-359D-4EAD-8ED0-3B024AF854AD}" presName="hierChild4" presStyleCnt="0"/>
      <dgm:spPr/>
    </dgm:pt>
    <dgm:pt modelId="{1CA2A566-69B4-45A0-8451-97B39A012406}" type="pres">
      <dgm:prSet presAssocID="{A4045E69-8EA6-4F15-8031-EE0B1E188AC6}" presName="Name23" presStyleLbl="parChTrans1D4" presStyleIdx="3" presStyleCnt="5"/>
      <dgm:spPr/>
    </dgm:pt>
    <dgm:pt modelId="{159806F3-9497-4B55-9C90-36016428A1D0}" type="pres">
      <dgm:prSet presAssocID="{384CF6B7-6943-4574-A963-0BE096ADC8BA}" presName="hierRoot4" presStyleCnt="0"/>
      <dgm:spPr/>
    </dgm:pt>
    <dgm:pt modelId="{F4AA105F-B4AB-4CC5-83BC-4F27C23F7D63}" type="pres">
      <dgm:prSet presAssocID="{384CF6B7-6943-4574-A963-0BE096ADC8BA}" presName="composite4" presStyleCnt="0"/>
      <dgm:spPr/>
    </dgm:pt>
    <dgm:pt modelId="{8FABEFE7-394F-4AC4-930F-091E6BC29CCF}" type="pres">
      <dgm:prSet presAssocID="{384CF6B7-6943-4574-A963-0BE096ADC8BA}" presName="background4" presStyleLbl="node4" presStyleIdx="3" presStyleCnt="5"/>
      <dgm:spPr/>
    </dgm:pt>
    <dgm:pt modelId="{C98D0AF3-E21D-4B4E-822B-1AB5E3B339FC}" type="pres">
      <dgm:prSet presAssocID="{384CF6B7-6943-4574-A963-0BE096ADC8BA}" presName="text4" presStyleLbl="fgAcc4" presStyleIdx="3" presStyleCnt="5">
        <dgm:presLayoutVars>
          <dgm:chPref val="3"/>
        </dgm:presLayoutVars>
      </dgm:prSet>
      <dgm:spPr/>
    </dgm:pt>
    <dgm:pt modelId="{34C637D7-2506-41D5-870C-31C9ADCCC76E}" type="pres">
      <dgm:prSet presAssocID="{384CF6B7-6943-4574-A963-0BE096ADC8BA}" presName="hierChild5" presStyleCnt="0"/>
      <dgm:spPr/>
    </dgm:pt>
    <dgm:pt modelId="{49AF3C00-60F5-4BB6-8790-B7B2F2268AD8}" type="pres">
      <dgm:prSet presAssocID="{98B75273-D606-4E0F-BD58-E738996DFC47}" presName="Name10" presStyleLbl="parChTrans1D2" presStyleIdx="2" presStyleCnt="3"/>
      <dgm:spPr/>
    </dgm:pt>
    <dgm:pt modelId="{44C17F7C-5A7D-48CC-A4ED-1A61F4C61064}" type="pres">
      <dgm:prSet presAssocID="{E3A2CACD-CA4C-419A-A17C-B01343F0639E}" presName="hierRoot2" presStyleCnt="0"/>
      <dgm:spPr/>
    </dgm:pt>
    <dgm:pt modelId="{B38C127B-F630-4D89-9F03-F2BB9A43CB32}" type="pres">
      <dgm:prSet presAssocID="{E3A2CACD-CA4C-419A-A17C-B01343F0639E}" presName="composite2" presStyleCnt="0"/>
      <dgm:spPr/>
    </dgm:pt>
    <dgm:pt modelId="{769D67C5-4B61-46EC-A4CE-C16F48FFB325}" type="pres">
      <dgm:prSet presAssocID="{E3A2CACD-CA4C-419A-A17C-B01343F0639E}" presName="background2" presStyleLbl="node2" presStyleIdx="2" presStyleCnt="3"/>
      <dgm:spPr/>
    </dgm:pt>
    <dgm:pt modelId="{81D4C750-4305-4857-BEA4-0A8D1DCF1511}" type="pres">
      <dgm:prSet presAssocID="{E3A2CACD-CA4C-419A-A17C-B01343F0639E}" presName="text2" presStyleLbl="fgAcc2" presStyleIdx="2" presStyleCnt="3" custLinFactNeighborX="-79054" custLinFactNeighborY="-9380">
        <dgm:presLayoutVars>
          <dgm:chPref val="3"/>
        </dgm:presLayoutVars>
      </dgm:prSet>
      <dgm:spPr/>
    </dgm:pt>
    <dgm:pt modelId="{13F41931-2AF7-4B45-BB4D-8D680026A9F5}" type="pres">
      <dgm:prSet presAssocID="{E3A2CACD-CA4C-419A-A17C-B01343F0639E}" presName="hierChild3" presStyleCnt="0"/>
      <dgm:spPr/>
    </dgm:pt>
    <dgm:pt modelId="{A2CE9BA8-2015-490C-9597-1856707F0D0F}" type="pres">
      <dgm:prSet presAssocID="{34D10042-6D22-4299-98AC-3FBECBD49B84}" presName="Name17" presStyleLbl="parChTrans1D3" presStyleIdx="3" presStyleCnt="4"/>
      <dgm:spPr/>
    </dgm:pt>
    <dgm:pt modelId="{BAD3EB32-DBFB-4E31-8089-4FA401987A7B}" type="pres">
      <dgm:prSet presAssocID="{ADBED1A8-AEEC-49CF-9552-19B40DCFE6E3}" presName="hierRoot3" presStyleCnt="0"/>
      <dgm:spPr/>
    </dgm:pt>
    <dgm:pt modelId="{56D7F13F-66CD-4C31-80D0-B63A94331099}" type="pres">
      <dgm:prSet presAssocID="{ADBED1A8-AEEC-49CF-9552-19B40DCFE6E3}" presName="composite3" presStyleCnt="0"/>
      <dgm:spPr/>
    </dgm:pt>
    <dgm:pt modelId="{CB02FA0E-B143-4B13-BCF6-CC4AD6F7F80F}" type="pres">
      <dgm:prSet presAssocID="{ADBED1A8-AEEC-49CF-9552-19B40DCFE6E3}" presName="background3" presStyleLbl="node3" presStyleIdx="3" presStyleCnt="4"/>
      <dgm:spPr/>
    </dgm:pt>
    <dgm:pt modelId="{6CFB4453-089E-432B-AD35-3DCA66096379}" type="pres">
      <dgm:prSet presAssocID="{ADBED1A8-AEEC-49CF-9552-19B40DCFE6E3}" presName="text3" presStyleLbl="fgAcc3" presStyleIdx="3" presStyleCnt="4" custLinFactY="45839" custLinFactNeighborX="-109" custLinFactNeighborY="100000">
        <dgm:presLayoutVars>
          <dgm:chPref val="3"/>
        </dgm:presLayoutVars>
      </dgm:prSet>
      <dgm:spPr/>
    </dgm:pt>
    <dgm:pt modelId="{69A8B656-333F-4F6F-85B2-9EA13555A7B3}" type="pres">
      <dgm:prSet presAssocID="{ADBED1A8-AEEC-49CF-9552-19B40DCFE6E3}" presName="hierChild4" presStyleCnt="0"/>
      <dgm:spPr/>
    </dgm:pt>
    <dgm:pt modelId="{D64754FE-0455-4D97-8305-A5883CA817EC}" type="pres">
      <dgm:prSet presAssocID="{A0F21E9D-5FF5-41F8-8867-09EACE57DE80}" presName="Name23" presStyleLbl="parChTrans1D4" presStyleIdx="4" presStyleCnt="5"/>
      <dgm:spPr/>
    </dgm:pt>
    <dgm:pt modelId="{AE64286F-7412-4C3F-841F-9D68ED2FCB01}" type="pres">
      <dgm:prSet presAssocID="{C399E0AC-AFFD-41F3-97A6-2B6782260751}" presName="hierRoot4" presStyleCnt="0"/>
      <dgm:spPr/>
    </dgm:pt>
    <dgm:pt modelId="{740FC409-5DDA-4C0C-BBBA-83D0286C9540}" type="pres">
      <dgm:prSet presAssocID="{C399E0AC-AFFD-41F3-97A6-2B6782260751}" presName="composite4" presStyleCnt="0"/>
      <dgm:spPr/>
    </dgm:pt>
    <dgm:pt modelId="{1D8FD5CC-0E39-42EB-A62E-35F79A5519EF}" type="pres">
      <dgm:prSet presAssocID="{C399E0AC-AFFD-41F3-97A6-2B6782260751}" presName="background4" presStyleLbl="node4" presStyleIdx="4" presStyleCnt="5"/>
      <dgm:spPr/>
    </dgm:pt>
    <dgm:pt modelId="{8D4C5D17-39F2-4258-BD08-D84FB2519119}" type="pres">
      <dgm:prSet presAssocID="{C399E0AC-AFFD-41F3-97A6-2B6782260751}" presName="text4" presStyleLbl="fgAcc4" presStyleIdx="4" presStyleCnt="5">
        <dgm:presLayoutVars>
          <dgm:chPref val="3"/>
        </dgm:presLayoutVars>
      </dgm:prSet>
      <dgm:spPr/>
    </dgm:pt>
    <dgm:pt modelId="{FBAE34B7-1066-4AB1-BA9B-EDF81F864950}" type="pres">
      <dgm:prSet presAssocID="{C399E0AC-AFFD-41F3-97A6-2B6782260751}" presName="hierChild5" presStyleCnt="0"/>
      <dgm:spPr/>
    </dgm:pt>
  </dgm:ptLst>
  <dgm:cxnLst>
    <dgm:cxn modelId="{01F2050D-2274-274D-9948-7C3F4A1D73E4}" type="presOf" srcId="{ADBED1A8-AEEC-49CF-9552-19B40DCFE6E3}" destId="{6CFB4453-089E-432B-AD35-3DCA66096379}" srcOrd="0" destOrd="0" presId="urn:microsoft.com/office/officeart/2005/8/layout/hierarchy1"/>
    <dgm:cxn modelId="{F58D1B2A-B557-DD47-A343-1BBE74F66CC0}" type="presOf" srcId="{5B08EC68-03DA-4531-A5C0-2361777E057A}" destId="{82263216-AF64-4801-B289-FB80279AECE3}" srcOrd="0" destOrd="0" presId="urn:microsoft.com/office/officeart/2005/8/layout/hierarchy1"/>
    <dgm:cxn modelId="{057FDA40-1825-4547-BB62-6114CFF89701}" type="presOf" srcId="{384CF6B7-6943-4574-A963-0BE096ADC8BA}" destId="{C98D0AF3-E21D-4B4E-822B-1AB5E3B339FC}" srcOrd="0" destOrd="0" presId="urn:microsoft.com/office/officeart/2005/8/layout/hierarchy1"/>
    <dgm:cxn modelId="{9CEAEC40-EE95-4A44-BB31-F294BD366FB3}" type="presOf" srcId="{C399E0AC-AFFD-41F3-97A6-2B6782260751}" destId="{8D4C5D17-39F2-4258-BD08-D84FB2519119}" srcOrd="0" destOrd="0" presId="urn:microsoft.com/office/officeart/2005/8/layout/hierarchy1"/>
    <dgm:cxn modelId="{EC34225C-CC88-AE44-A58A-A9DFEB71323D}" type="presOf" srcId="{E3A2CACD-CA4C-419A-A17C-B01343F0639E}" destId="{81D4C750-4305-4857-BEA4-0A8D1DCF1511}" srcOrd="0" destOrd="0" presId="urn:microsoft.com/office/officeart/2005/8/layout/hierarchy1"/>
    <dgm:cxn modelId="{C14CE55F-41B9-C14F-9965-2C148C3702A7}" type="presOf" srcId="{1BC20A04-3144-4A00-A008-380EA15EDE31}" destId="{D383B2FC-3BC1-4ED4-AAB4-29CBF8D94867}" srcOrd="0" destOrd="0" presId="urn:microsoft.com/office/officeart/2005/8/layout/hierarchy1"/>
    <dgm:cxn modelId="{3C1F3D63-E156-4C1C-83C9-17E67681CCCB}" srcId="{E3A2CACD-CA4C-419A-A17C-B01343F0639E}" destId="{ADBED1A8-AEEC-49CF-9552-19B40DCFE6E3}" srcOrd="0" destOrd="0" parTransId="{34D10042-6D22-4299-98AC-3FBECBD49B84}" sibTransId="{2030F1C0-33CF-4A23-BE93-1E941C80AF87}"/>
    <dgm:cxn modelId="{5F54E044-3C82-1149-B3FA-64198A7F2077}" type="presOf" srcId="{32B98858-2EF2-4F7D-BE1A-77D47F45C9C2}" destId="{8875646D-A748-4EA4-AE38-F514BFA3CBB9}" srcOrd="0" destOrd="0" presId="urn:microsoft.com/office/officeart/2005/8/layout/hierarchy1"/>
    <dgm:cxn modelId="{A4A31D45-6EA0-3A4E-B11A-5A8DE9087404}" type="presOf" srcId="{4891D313-F4E9-4E34-BA40-38B9626DBED5}" destId="{16602A3F-3DF9-4142-82E4-9FFC7740EAAF}" srcOrd="0" destOrd="0" presId="urn:microsoft.com/office/officeart/2005/8/layout/hierarchy1"/>
    <dgm:cxn modelId="{E7655948-52E3-4560-BF9B-4435290E97C3}" srcId="{ADBED1A8-AEEC-49CF-9552-19B40DCFE6E3}" destId="{C399E0AC-AFFD-41F3-97A6-2B6782260751}" srcOrd="0" destOrd="0" parTransId="{A0F21E9D-5FF5-41F8-8867-09EACE57DE80}" sibTransId="{457D1246-AF3E-4561-8EED-836C041E7F85}"/>
    <dgm:cxn modelId="{F1B50D69-F30F-46F3-B266-1F4A150CB5B8}" srcId="{90AD8F4D-6BEA-4F8A-902A-0E2B78E829D7}" destId="{32B98858-2EF2-4F7D-BE1A-77D47F45C9C2}" srcOrd="1" destOrd="0" parTransId="{B28E70CC-4BB4-4973-8C5A-A552B4BB66B8}" sibTransId="{E245C8A6-136D-470B-B0F8-7ED35980A25C}"/>
    <dgm:cxn modelId="{478F764B-64FC-4076-882A-DF27CAD4A5F2}" srcId="{F714E11A-C332-4935-ABAC-9D682EF9DDCB}" destId="{4891D313-F4E9-4E34-BA40-38B9626DBED5}" srcOrd="1" destOrd="0" parTransId="{31DDB427-0CC6-4C3D-8C61-D6DF8BE00AC7}" sibTransId="{296A5E23-BF38-4424-B328-5D220CDF3C4A}"/>
    <dgm:cxn modelId="{A1FBFA6D-AF10-4668-8EB1-68480E63E284}" srcId="{4862507D-71B9-498C-8C1F-3C1A9373E223}" destId="{DC5FAD4A-9380-4AE0-B266-4354DE147C35}" srcOrd="0" destOrd="0" parTransId="{E6C9C759-1409-4A81-8F20-68F10466A929}" sibTransId="{DC61367D-C80B-40C3-BF74-38A1CF0A8548}"/>
    <dgm:cxn modelId="{F53ECB52-EE29-4C4E-85DD-7BC8212E736F}" type="presOf" srcId="{D84D78A3-3B12-4036-A84E-5EF6BD32D971}" destId="{03757F55-981C-4CC3-98C3-6780F041CC0F}" srcOrd="0" destOrd="0" presId="urn:microsoft.com/office/officeart/2005/8/layout/hierarchy1"/>
    <dgm:cxn modelId="{90590674-2F86-2942-805B-E0C28310CEEE}" type="presOf" srcId="{A4045E69-8EA6-4F15-8031-EE0B1E188AC6}" destId="{1CA2A566-69B4-45A0-8451-97B39A012406}" srcOrd="0" destOrd="0" presId="urn:microsoft.com/office/officeart/2005/8/layout/hierarchy1"/>
    <dgm:cxn modelId="{C22DC474-AAC2-5147-BAB8-1D529A931BAF}" type="presOf" srcId="{98B75273-D606-4E0F-BD58-E738996DFC47}" destId="{49AF3C00-60F5-4BB6-8790-B7B2F2268AD8}" srcOrd="0" destOrd="0" presId="urn:microsoft.com/office/officeart/2005/8/layout/hierarchy1"/>
    <dgm:cxn modelId="{978C6657-90BA-4BB1-A667-59C9444F5D57}" srcId="{90AD8F4D-6BEA-4F8A-902A-0E2B78E829D7}" destId="{6DB77296-4E7F-44CB-BF79-3064FC9FA809}" srcOrd="0" destOrd="0" parTransId="{BF327338-53B1-4AF3-B089-9FCCA11714D7}" sibTransId="{98CC4F09-945B-4158-9EAF-51B408EBFA49}"/>
    <dgm:cxn modelId="{DD5D7C78-4330-3540-AB72-DA83D4150FF8}" type="presOf" srcId="{F714E11A-C332-4935-ABAC-9D682EF9DDCB}" destId="{9EC6DCBD-37A5-47D8-9C64-5603362016A5}" srcOrd="0" destOrd="0" presId="urn:microsoft.com/office/officeart/2005/8/layout/hierarchy1"/>
    <dgm:cxn modelId="{29BBD679-7D12-D44A-9D9E-D52239EB53DD}" type="presOf" srcId="{3B1DFAF9-5106-4A48-9B43-CCA00C6E926F}" destId="{815ACE20-1F83-4BE7-9927-BC26A08CB490}" srcOrd="0" destOrd="0" presId="urn:microsoft.com/office/officeart/2005/8/layout/hierarchy1"/>
    <dgm:cxn modelId="{7FAAE059-8BC0-F642-9968-8168939FB64E}" type="presOf" srcId="{DC5FAD4A-9380-4AE0-B266-4354DE147C35}" destId="{D0B75C93-ECF9-441A-80B1-99B34A5E7457}" srcOrd="0" destOrd="0" presId="urn:microsoft.com/office/officeart/2005/8/layout/hierarchy1"/>
    <dgm:cxn modelId="{FC06877C-4A00-4006-BD95-A8D8911FE0AE}" srcId="{5B08EC68-03DA-4531-A5C0-2361777E057A}" destId="{90AD8F4D-6BEA-4F8A-902A-0E2B78E829D7}" srcOrd="0" destOrd="0" parTransId="{A9A69902-4339-49BC-8E47-C04C13682852}" sibTransId="{2F272780-F3CF-4CC6-A013-83C558E8AE53}"/>
    <dgm:cxn modelId="{A060A285-AF06-462E-8916-3826EF37C7EE}" srcId="{32B98858-2EF2-4F7D-BE1A-77D47F45C9C2}" destId="{6D37AE09-359D-4EAD-8ED0-3B024AF854AD}" srcOrd="1" destOrd="0" parTransId="{1BC20A04-3144-4A00-A008-380EA15EDE31}" sibTransId="{9F95AA5E-A0DD-429D-9A07-12E8967D3A93}"/>
    <dgm:cxn modelId="{3DEACA8D-7AE2-48E1-A928-7FD6012A9115}" srcId="{F714E11A-C332-4935-ABAC-9D682EF9DDCB}" destId="{3B1DFAF9-5106-4A48-9B43-CCA00C6E926F}" srcOrd="0" destOrd="0" parTransId="{BAD2C926-9DED-441B-A6CB-32E0073569AC}" sibTransId="{4B12E262-A36C-41F4-9744-8CA2B4870783}"/>
    <dgm:cxn modelId="{1E784295-1AEA-4C6C-B6BD-2BEC3B11329B}" srcId="{90AD8F4D-6BEA-4F8A-902A-0E2B78E829D7}" destId="{E3A2CACD-CA4C-419A-A17C-B01343F0639E}" srcOrd="2" destOrd="0" parTransId="{98B75273-D606-4E0F-BD58-E738996DFC47}" sibTransId="{8CA49374-D2EB-4989-B0E5-F8A437E66D09}"/>
    <dgm:cxn modelId="{B213D6A1-5F38-4B44-BC45-E3FF8215F730}" type="presOf" srcId="{90AD8F4D-6BEA-4F8A-902A-0E2B78E829D7}" destId="{5831FDFA-4BE0-4E9D-BAC4-9DD5B5274FFB}" srcOrd="0" destOrd="0" presId="urn:microsoft.com/office/officeart/2005/8/layout/hierarchy1"/>
    <dgm:cxn modelId="{1B04A8AD-D955-8745-85B2-E552430F39AD}" type="presOf" srcId="{BF327338-53B1-4AF3-B089-9FCCA11714D7}" destId="{18965079-25EE-4937-9F44-96E7E1CE7A11}" srcOrd="0" destOrd="0" presId="urn:microsoft.com/office/officeart/2005/8/layout/hierarchy1"/>
    <dgm:cxn modelId="{E7BE42B0-27B2-5D40-A68C-AB08B47A3149}" type="presOf" srcId="{34D10042-6D22-4299-98AC-3FBECBD49B84}" destId="{A2CE9BA8-2015-490C-9597-1856707F0D0F}" srcOrd="0" destOrd="0" presId="urn:microsoft.com/office/officeart/2005/8/layout/hierarchy1"/>
    <dgm:cxn modelId="{72A8ADBC-25DF-DA43-8981-8E7A8915BCBF}" type="presOf" srcId="{31DDB427-0CC6-4C3D-8C61-D6DF8BE00AC7}" destId="{28710763-6848-40E5-AD48-6B3A4EF9B3CE}" srcOrd="0" destOrd="0" presId="urn:microsoft.com/office/officeart/2005/8/layout/hierarchy1"/>
    <dgm:cxn modelId="{5B2279C0-B9D5-4FCC-A448-695767816F2C}" srcId="{6DB77296-4E7F-44CB-BF79-3064FC9FA809}" destId="{F714E11A-C332-4935-ABAC-9D682EF9DDCB}" srcOrd="0" destOrd="0" parTransId="{D84D78A3-3B12-4036-A84E-5EF6BD32D971}" sibTransId="{65FE7248-978B-40EC-A03C-AD20B01DCAAE}"/>
    <dgm:cxn modelId="{8CFF71D7-907E-8D4E-A312-FE5C3FE1C07E}" type="presOf" srcId="{A0F21E9D-5FF5-41F8-8867-09EACE57DE80}" destId="{D64754FE-0455-4D97-8305-A5883CA817EC}" srcOrd="0" destOrd="0" presId="urn:microsoft.com/office/officeart/2005/8/layout/hierarchy1"/>
    <dgm:cxn modelId="{F5E6F9D7-EC49-BC46-9770-3423C50EBE85}" type="presOf" srcId="{6D37AE09-359D-4EAD-8ED0-3B024AF854AD}" destId="{8DA02CA2-3396-46EE-B667-CB8C77266D89}" srcOrd="0" destOrd="0" presId="urn:microsoft.com/office/officeart/2005/8/layout/hierarchy1"/>
    <dgm:cxn modelId="{CE1444D8-BA9F-4230-A902-E667AC30B797}" srcId="{32B98858-2EF2-4F7D-BE1A-77D47F45C9C2}" destId="{4862507D-71B9-498C-8C1F-3C1A9373E223}" srcOrd="0" destOrd="0" parTransId="{8602274F-AEAA-4881-B6D6-E4DBD8A41FE1}" sibTransId="{C905B4BE-0CC4-4D6E-89B5-A08A9F3C79A9}"/>
    <dgm:cxn modelId="{D62582DF-4727-1742-AEFB-F4C6530DC011}" type="presOf" srcId="{B28E70CC-4BB4-4973-8C5A-A552B4BB66B8}" destId="{DAA199EE-4CDF-4EBB-8A3B-F7DD8E21160A}" srcOrd="0" destOrd="0" presId="urn:microsoft.com/office/officeart/2005/8/layout/hierarchy1"/>
    <dgm:cxn modelId="{E66A69EB-8B00-4F65-A3E3-44832217CB92}" srcId="{6D37AE09-359D-4EAD-8ED0-3B024AF854AD}" destId="{384CF6B7-6943-4574-A963-0BE096ADC8BA}" srcOrd="0" destOrd="0" parTransId="{A4045E69-8EA6-4F15-8031-EE0B1E188AC6}" sibTransId="{C77E7142-D913-4DD3-A471-5EEAC5C9A6F0}"/>
    <dgm:cxn modelId="{65A245EC-D4CE-4C4D-B5B2-4A2F22B6A9DE}" type="presOf" srcId="{4862507D-71B9-498C-8C1F-3C1A9373E223}" destId="{56A6CB2C-28E4-4DDE-B199-F96A5F7F365D}" srcOrd="0" destOrd="0" presId="urn:microsoft.com/office/officeart/2005/8/layout/hierarchy1"/>
    <dgm:cxn modelId="{28DF4AEC-94A9-714A-B112-63BCFB0F09A8}" type="presOf" srcId="{BAD2C926-9DED-441B-A6CB-32E0073569AC}" destId="{5551B8CE-E1C8-4FEC-9A9D-5FD2EE762604}" srcOrd="0" destOrd="0" presId="urn:microsoft.com/office/officeart/2005/8/layout/hierarchy1"/>
    <dgm:cxn modelId="{012302F0-B125-3C46-8C57-34833AFFFEF9}" type="presOf" srcId="{8602274F-AEAA-4881-B6D6-E4DBD8A41FE1}" destId="{645563AF-B846-43F8-804D-B293B9551921}" srcOrd="0" destOrd="0" presId="urn:microsoft.com/office/officeart/2005/8/layout/hierarchy1"/>
    <dgm:cxn modelId="{34DCD2F1-7AEF-7045-BCFE-779C882656F5}" type="presOf" srcId="{E6C9C759-1409-4A81-8F20-68F10466A929}" destId="{26D30044-7F26-4A61-9979-482F7FFCF504}" srcOrd="0" destOrd="0" presId="urn:microsoft.com/office/officeart/2005/8/layout/hierarchy1"/>
    <dgm:cxn modelId="{C75934F8-785A-E14E-84D6-CEB68C86C815}" type="presOf" srcId="{6DB77296-4E7F-44CB-BF79-3064FC9FA809}" destId="{2D33334B-B996-40B0-886E-3D5D42D89E82}" srcOrd="0" destOrd="0" presId="urn:microsoft.com/office/officeart/2005/8/layout/hierarchy1"/>
    <dgm:cxn modelId="{10ADF950-800D-4849-8ABA-DFA6C7E3FDF9}" type="presParOf" srcId="{82263216-AF64-4801-B289-FB80279AECE3}" destId="{E916608E-67F5-4781-9C01-27D84FC0EA16}" srcOrd="0" destOrd="0" presId="urn:microsoft.com/office/officeart/2005/8/layout/hierarchy1"/>
    <dgm:cxn modelId="{9ABF4DCC-3694-B642-8D62-2F5E9D8F0D23}" type="presParOf" srcId="{E916608E-67F5-4781-9C01-27D84FC0EA16}" destId="{A9D3C4EB-F3B7-49F2-BE06-BA61A535568A}" srcOrd="0" destOrd="0" presId="urn:microsoft.com/office/officeart/2005/8/layout/hierarchy1"/>
    <dgm:cxn modelId="{EDCB179D-3A16-F647-89A4-0B3B88B14775}" type="presParOf" srcId="{A9D3C4EB-F3B7-49F2-BE06-BA61A535568A}" destId="{C726C892-FBD7-465A-9672-8C03AFED4847}" srcOrd="0" destOrd="0" presId="urn:microsoft.com/office/officeart/2005/8/layout/hierarchy1"/>
    <dgm:cxn modelId="{63766619-D342-8341-96C6-F55D8107ECAA}" type="presParOf" srcId="{A9D3C4EB-F3B7-49F2-BE06-BA61A535568A}" destId="{5831FDFA-4BE0-4E9D-BAC4-9DD5B5274FFB}" srcOrd="1" destOrd="0" presId="urn:microsoft.com/office/officeart/2005/8/layout/hierarchy1"/>
    <dgm:cxn modelId="{F5D3FFD5-CD2C-7042-A014-967CBE4640DD}" type="presParOf" srcId="{E916608E-67F5-4781-9C01-27D84FC0EA16}" destId="{0F3F5CBA-E150-4B15-81ED-FDA66AEBB09F}" srcOrd="1" destOrd="0" presId="urn:microsoft.com/office/officeart/2005/8/layout/hierarchy1"/>
    <dgm:cxn modelId="{3E34F551-0863-1A43-A3A7-2ECEBB9B4D11}" type="presParOf" srcId="{0F3F5CBA-E150-4B15-81ED-FDA66AEBB09F}" destId="{18965079-25EE-4937-9F44-96E7E1CE7A11}" srcOrd="0" destOrd="0" presId="urn:microsoft.com/office/officeart/2005/8/layout/hierarchy1"/>
    <dgm:cxn modelId="{E418F8EA-95F8-D74A-BFEA-F8AE95443F2D}" type="presParOf" srcId="{0F3F5CBA-E150-4B15-81ED-FDA66AEBB09F}" destId="{916BD8EF-6EDB-49CE-86F8-932FFF4792BD}" srcOrd="1" destOrd="0" presId="urn:microsoft.com/office/officeart/2005/8/layout/hierarchy1"/>
    <dgm:cxn modelId="{3C2377C8-0F63-1944-B7B4-618E4E0C23AE}" type="presParOf" srcId="{916BD8EF-6EDB-49CE-86F8-932FFF4792BD}" destId="{2DC3CE0E-8AE1-4080-A68D-1D67788BFD8A}" srcOrd="0" destOrd="0" presId="urn:microsoft.com/office/officeart/2005/8/layout/hierarchy1"/>
    <dgm:cxn modelId="{D76CAC67-2991-2041-B3EB-E9FA10B00774}" type="presParOf" srcId="{2DC3CE0E-8AE1-4080-A68D-1D67788BFD8A}" destId="{0BE54B97-CFD5-4D2B-B9CD-004A3A552998}" srcOrd="0" destOrd="0" presId="urn:microsoft.com/office/officeart/2005/8/layout/hierarchy1"/>
    <dgm:cxn modelId="{53C37AA2-9910-AE40-9E99-9C9A8EF41E85}" type="presParOf" srcId="{2DC3CE0E-8AE1-4080-A68D-1D67788BFD8A}" destId="{2D33334B-B996-40B0-886E-3D5D42D89E82}" srcOrd="1" destOrd="0" presId="urn:microsoft.com/office/officeart/2005/8/layout/hierarchy1"/>
    <dgm:cxn modelId="{EAF44DFF-691D-BA43-B479-FD2B25D4A118}" type="presParOf" srcId="{916BD8EF-6EDB-49CE-86F8-932FFF4792BD}" destId="{528CFFAE-D341-4F78-A2A5-F5ABE05F317D}" srcOrd="1" destOrd="0" presId="urn:microsoft.com/office/officeart/2005/8/layout/hierarchy1"/>
    <dgm:cxn modelId="{10AFC1E6-7D6F-3F48-B17F-F25D42051D56}" type="presParOf" srcId="{528CFFAE-D341-4F78-A2A5-F5ABE05F317D}" destId="{03757F55-981C-4CC3-98C3-6780F041CC0F}" srcOrd="0" destOrd="0" presId="urn:microsoft.com/office/officeart/2005/8/layout/hierarchy1"/>
    <dgm:cxn modelId="{61479C30-2056-CB41-BC15-C57A4CD44636}" type="presParOf" srcId="{528CFFAE-D341-4F78-A2A5-F5ABE05F317D}" destId="{26022E6E-6699-4742-8C3D-3F2E70C708FE}" srcOrd="1" destOrd="0" presId="urn:microsoft.com/office/officeart/2005/8/layout/hierarchy1"/>
    <dgm:cxn modelId="{EEAE3E27-3636-8C4E-B141-25FEE8FC342D}" type="presParOf" srcId="{26022E6E-6699-4742-8C3D-3F2E70C708FE}" destId="{8FECEB8E-A94C-4362-BA79-630D37CBEF95}" srcOrd="0" destOrd="0" presId="urn:microsoft.com/office/officeart/2005/8/layout/hierarchy1"/>
    <dgm:cxn modelId="{3B309EF9-041C-0B44-9852-653B7AA9ADEB}" type="presParOf" srcId="{8FECEB8E-A94C-4362-BA79-630D37CBEF95}" destId="{001B0D84-8F7E-49F3-B2BF-14CB399EF3A0}" srcOrd="0" destOrd="0" presId="urn:microsoft.com/office/officeart/2005/8/layout/hierarchy1"/>
    <dgm:cxn modelId="{CA91F0FC-33A8-E94C-BAB8-6377B8A6A9D0}" type="presParOf" srcId="{8FECEB8E-A94C-4362-BA79-630D37CBEF95}" destId="{9EC6DCBD-37A5-47D8-9C64-5603362016A5}" srcOrd="1" destOrd="0" presId="urn:microsoft.com/office/officeart/2005/8/layout/hierarchy1"/>
    <dgm:cxn modelId="{21A76A6D-23E2-FA40-A8CE-CE72CD6346A7}" type="presParOf" srcId="{26022E6E-6699-4742-8C3D-3F2E70C708FE}" destId="{9F55AFC7-E989-4180-AF4E-056E8A1C5B2F}" srcOrd="1" destOrd="0" presId="urn:microsoft.com/office/officeart/2005/8/layout/hierarchy1"/>
    <dgm:cxn modelId="{DF1B49EE-D28E-8E41-97B3-AEB768225826}" type="presParOf" srcId="{9F55AFC7-E989-4180-AF4E-056E8A1C5B2F}" destId="{5551B8CE-E1C8-4FEC-9A9D-5FD2EE762604}" srcOrd="0" destOrd="0" presId="urn:microsoft.com/office/officeart/2005/8/layout/hierarchy1"/>
    <dgm:cxn modelId="{C38A563C-67FF-1642-A755-17A31DAED51F}" type="presParOf" srcId="{9F55AFC7-E989-4180-AF4E-056E8A1C5B2F}" destId="{2C1C8B81-9206-41C4-8FA9-FDF47AF70C02}" srcOrd="1" destOrd="0" presId="urn:microsoft.com/office/officeart/2005/8/layout/hierarchy1"/>
    <dgm:cxn modelId="{5DFFEB24-73C0-0448-A4BB-E741379876E9}" type="presParOf" srcId="{2C1C8B81-9206-41C4-8FA9-FDF47AF70C02}" destId="{7E86A765-73F3-41C1-BC80-193370371034}" srcOrd="0" destOrd="0" presId="urn:microsoft.com/office/officeart/2005/8/layout/hierarchy1"/>
    <dgm:cxn modelId="{3A26E0BE-FFB2-0A48-ACE7-C869DD9116D2}" type="presParOf" srcId="{7E86A765-73F3-41C1-BC80-193370371034}" destId="{28199CE7-84DC-4A35-82E8-6CB01AF13FE5}" srcOrd="0" destOrd="0" presId="urn:microsoft.com/office/officeart/2005/8/layout/hierarchy1"/>
    <dgm:cxn modelId="{EDAE15C1-7576-9643-8F09-309A4E6FC677}" type="presParOf" srcId="{7E86A765-73F3-41C1-BC80-193370371034}" destId="{815ACE20-1F83-4BE7-9927-BC26A08CB490}" srcOrd="1" destOrd="0" presId="urn:microsoft.com/office/officeart/2005/8/layout/hierarchy1"/>
    <dgm:cxn modelId="{C574BBBE-E33C-6C42-84C0-47E56F357A98}" type="presParOf" srcId="{2C1C8B81-9206-41C4-8FA9-FDF47AF70C02}" destId="{0F8B0E37-7727-4F7A-92A2-5BEE02264C15}" srcOrd="1" destOrd="0" presId="urn:microsoft.com/office/officeart/2005/8/layout/hierarchy1"/>
    <dgm:cxn modelId="{ED848F73-0A95-EE47-ABB6-8261A3A74FA8}" type="presParOf" srcId="{9F55AFC7-E989-4180-AF4E-056E8A1C5B2F}" destId="{28710763-6848-40E5-AD48-6B3A4EF9B3CE}" srcOrd="2" destOrd="0" presId="urn:microsoft.com/office/officeart/2005/8/layout/hierarchy1"/>
    <dgm:cxn modelId="{AF7A41BD-8AE3-2E4C-BE2C-30A8A05A7F35}" type="presParOf" srcId="{9F55AFC7-E989-4180-AF4E-056E8A1C5B2F}" destId="{63065C59-8745-4BA2-9BE8-7E238908CB49}" srcOrd="3" destOrd="0" presId="urn:microsoft.com/office/officeart/2005/8/layout/hierarchy1"/>
    <dgm:cxn modelId="{986B12ED-E187-E345-AB8B-AB5CCA26A8EB}" type="presParOf" srcId="{63065C59-8745-4BA2-9BE8-7E238908CB49}" destId="{89BA6150-A5DB-4829-B80B-05D80FEF20CE}" srcOrd="0" destOrd="0" presId="urn:microsoft.com/office/officeart/2005/8/layout/hierarchy1"/>
    <dgm:cxn modelId="{C74F14AA-B4B6-0B4E-A675-92230A5BACEF}" type="presParOf" srcId="{89BA6150-A5DB-4829-B80B-05D80FEF20CE}" destId="{14ED1E1E-C447-4795-AEB1-9ECCD0E45707}" srcOrd="0" destOrd="0" presId="urn:microsoft.com/office/officeart/2005/8/layout/hierarchy1"/>
    <dgm:cxn modelId="{D9089F8F-0219-DA41-B1E6-63FF15E0F9DC}" type="presParOf" srcId="{89BA6150-A5DB-4829-B80B-05D80FEF20CE}" destId="{16602A3F-3DF9-4142-82E4-9FFC7740EAAF}" srcOrd="1" destOrd="0" presId="urn:microsoft.com/office/officeart/2005/8/layout/hierarchy1"/>
    <dgm:cxn modelId="{6A2A617D-932D-2D46-AB18-DEE61D561077}" type="presParOf" srcId="{63065C59-8745-4BA2-9BE8-7E238908CB49}" destId="{E6C7298B-CCF2-4786-9A9C-C80A61045D12}" srcOrd="1" destOrd="0" presId="urn:microsoft.com/office/officeart/2005/8/layout/hierarchy1"/>
    <dgm:cxn modelId="{7FFA9EC1-56FE-0B44-ABF9-024C8EE98AA9}" type="presParOf" srcId="{0F3F5CBA-E150-4B15-81ED-FDA66AEBB09F}" destId="{DAA199EE-4CDF-4EBB-8A3B-F7DD8E21160A}" srcOrd="2" destOrd="0" presId="urn:microsoft.com/office/officeart/2005/8/layout/hierarchy1"/>
    <dgm:cxn modelId="{564B89AC-A0C2-5E4B-B6BC-54F3E827D54E}" type="presParOf" srcId="{0F3F5CBA-E150-4B15-81ED-FDA66AEBB09F}" destId="{D64718B5-C97F-4DF4-AFCD-71E81F64A273}" srcOrd="3" destOrd="0" presId="urn:microsoft.com/office/officeart/2005/8/layout/hierarchy1"/>
    <dgm:cxn modelId="{C2E434AB-ECED-924D-ACFC-021926EA32ED}" type="presParOf" srcId="{D64718B5-C97F-4DF4-AFCD-71E81F64A273}" destId="{0C4B0C8E-9C71-4FFC-96DD-F5A0D9F4F75F}" srcOrd="0" destOrd="0" presId="urn:microsoft.com/office/officeart/2005/8/layout/hierarchy1"/>
    <dgm:cxn modelId="{C99A322C-94D8-F347-AA6B-3FCE77F48E14}" type="presParOf" srcId="{0C4B0C8E-9C71-4FFC-96DD-F5A0D9F4F75F}" destId="{F854B4A1-D1F9-4982-AA67-04AF8FC3D99B}" srcOrd="0" destOrd="0" presId="urn:microsoft.com/office/officeart/2005/8/layout/hierarchy1"/>
    <dgm:cxn modelId="{542C6794-A57B-624C-8446-EC89757DFE51}" type="presParOf" srcId="{0C4B0C8E-9C71-4FFC-96DD-F5A0D9F4F75F}" destId="{8875646D-A748-4EA4-AE38-F514BFA3CBB9}" srcOrd="1" destOrd="0" presId="urn:microsoft.com/office/officeart/2005/8/layout/hierarchy1"/>
    <dgm:cxn modelId="{5BF136DA-F5DE-F446-BCFF-BD3B32543C48}" type="presParOf" srcId="{D64718B5-C97F-4DF4-AFCD-71E81F64A273}" destId="{F5074285-4002-4EB0-AB62-DECE15CB08F4}" srcOrd="1" destOrd="0" presId="urn:microsoft.com/office/officeart/2005/8/layout/hierarchy1"/>
    <dgm:cxn modelId="{9A8288C9-B22B-D541-8447-254B4575C1FB}" type="presParOf" srcId="{F5074285-4002-4EB0-AB62-DECE15CB08F4}" destId="{645563AF-B846-43F8-804D-B293B9551921}" srcOrd="0" destOrd="0" presId="urn:microsoft.com/office/officeart/2005/8/layout/hierarchy1"/>
    <dgm:cxn modelId="{9D2469B3-52F3-E54D-953C-28535D73231F}" type="presParOf" srcId="{F5074285-4002-4EB0-AB62-DECE15CB08F4}" destId="{0325354A-E794-4419-A7A4-430BD89AA76B}" srcOrd="1" destOrd="0" presId="urn:microsoft.com/office/officeart/2005/8/layout/hierarchy1"/>
    <dgm:cxn modelId="{21465A9B-6DD0-0442-85D4-92CDA36AE329}" type="presParOf" srcId="{0325354A-E794-4419-A7A4-430BD89AA76B}" destId="{307BB7FF-3456-41CE-ACCE-2828E2C7C057}" srcOrd="0" destOrd="0" presId="urn:microsoft.com/office/officeart/2005/8/layout/hierarchy1"/>
    <dgm:cxn modelId="{E5AA0850-3C2F-C941-A894-141DF4DE15BD}" type="presParOf" srcId="{307BB7FF-3456-41CE-ACCE-2828E2C7C057}" destId="{B1B88777-0C7C-487E-983A-6D66783527AA}" srcOrd="0" destOrd="0" presId="urn:microsoft.com/office/officeart/2005/8/layout/hierarchy1"/>
    <dgm:cxn modelId="{1C3B8A5F-F36B-5E4F-A772-36B08F92644F}" type="presParOf" srcId="{307BB7FF-3456-41CE-ACCE-2828E2C7C057}" destId="{56A6CB2C-28E4-4DDE-B199-F96A5F7F365D}" srcOrd="1" destOrd="0" presId="urn:microsoft.com/office/officeart/2005/8/layout/hierarchy1"/>
    <dgm:cxn modelId="{C93F4689-F652-D74B-91CD-8BA241F9F6FF}" type="presParOf" srcId="{0325354A-E794-4419-A7A4-430BD89AA76B}" destId="{4ED99C4D-8670-4C92-A1B3-45ACD5DE5038}" srcOrd="1" destOrd="0" presId="urn:microsoft.com/office/officeart/2005/8/layout/hierarchy1"/>
    <dgm:cxn modelId="{12E18245-7A78-F440-9350-7D32D1FACF07}" type="presParOf" srcId="{4ED99C4D-8670-4C92-A1B3-45ACD5DE5038}" destId="{26D30044-7F26-4A61-9979-482F7FFCF504}" srcOrd="0" destOrd="0" presId="urn:microsoft.com/office/officeart/2005/8/layout/hierarchy1"/>
    <dgm:cxn modelId="{6C1F8669-9FA4-834B-AE1D-D15B034BEEC4}" type="presParOf" srcId="{4ED99C4D-8670-4C92-A1B3-45ACD5DE5038}" destId="{59FC2B93-FDC7-4A1C-B42F-2F6E39374674}" srcOrd="1" destOrd="0" presId="urn:microsoft.com/office/officeart/2005/8/layout/hierarchy1"/>
    <dgm:cxn modelId="{140883A0-9888-2A42-B47D-9D6601AB041C}" type="presParOf" srcId="{59FC2B93-FDC7-4A1C-B42F-2F6E39374674}" destId="{D066E0B1-6748-409E-B3A7-6F11299E2C0D}" srcOrd="0" destOrd="0" presId="urn:microsoft.com/office/officeart/2005/8/layout/hierarchy1"/>
    <dgm:cxn modelId="{32AD7123-A7F9-5C4E-BCE1-A64C98E7AF4B}" type="presParOf" srcId="{D066E0B1-6748-409E-B3A7-6F11299E2C0D}" destId="{B487C758-2CC8-4664-BCB5-404304DAF4FC}" srcOrd="0" destOrd="0" presId="urn:microsoft.com/office/officeart/2005/8/layout/hierarchy1"/>
    <dgm:cxn modelId="{03B5D250-5748-C145-8874-68E7EBAC10E9}" type="presParOf" srcId="{D066E0B1-6748-409E-B3A7-6F11299E2C0D}" destId="{D0B75C93-ECF9-441A-80B1-99B34A5E7457}" srcOrd="1" destOrd="0" presId="urn:microsoft.com/office/officeart/2005/8/layout/hierarchy1"/>
    <dgm:cxn modelId="{6B1DEF7B-103D-E649-ADE8-D574A2ED6BF5}" type="presParOf" srcId="{59FC2B93-FDC7-4A1C-B42F-2F6E39374674}" destId="{49D1494A-EBB3-4603-A724-39C6B8BF6509}" srcOrd="1" destOrd="0" presId="urn:microsoft.com/office/officeart/2005/8/layout/hierarchy1"/>
    <dgm:cxn modelId="{D982011D-8F39-DE47-A2DC-729DAAFBCC82}" type="presParOf" srcId="{F5074285-4002-4EB0-AB62-DECE15CB08F4}" destId="{D383B2FC-3BC1-4ED4-AAB4-29CBF8D94867}" srcOrd="2" destOrd="0" presId="urn:microsoft.com/office/officeart/2005/8/layout/hierarchy1"/>
    <dgm:cxn modelId="{A1D4B79E-A42B-AF4D-8D68-9F967E1001D2}" type="presParOf" srcId="{F5074285-4002-4EB0-AB62-DECE15CB08F4}" destId="{BFB76034-DCFA-463A-9771-3E12EC6455DA}" srcOrd="3" destOrd="0" presId="urn:microsoft.com/office/officeart/2005/8/layout/hierarchy1"/>
    <dgm:cxn modelId="{1092F71F-9315-E240-93CF-A4BC95804830}" type="presParOf" srcId="{BFB76034-DCFA-463A-9771-3E12EC6455DA}" destId="{A6AA49E7-98DA-4062-8FA6-F83B14FB1523}" srcOrd="0" destOrd="0" presId="urn:microsoft.com/office/officeart/2005/8/layout/hierarchy1"/>
    <dgm:cxn modelId="{A07605BF-3273-2244-87A4-E0034307E67A}" type="presParOf" srcId="{A6AA49E7-98DA-4062-8FA6-F83B14FB1523}" destId="{1F256C18-56D6-4F13-B4C5-FAF69E8DA0D2}" srcOrd="0" destOrd="0" presId="urn:microsoft.com/office/officeart/2005/8/layout/hierarchy1"/>
    <dgm:cxn modelId="{484E0246-9C91-AB4C-AE64-76C593D39E70}" type="presParOf" srcId="{A6AA49E7-98DA-4062-8FA6-F83B14FB1523}" destId="{8DA02CA2-3396-46EE-B667-CB8C77266D89}" srcOrd="1" destOrd="0" presId="urn:microsoft.com/office/officeart/2005/8/layout/hierarchy1"/>
    <dgm:cxn modelId="{03A48794-AEFB-7247-A1B0-D0289F22A565}" type="presParOf" srcId="{BFB76034-DCFA-463A-9771-3E12EC6455DA}" destId="{131267A1-974D-455E-B67F-742B97ADC996}" srcOrd="1" destOrd="0" presId="urn:microsoft.com/office/officeart/2005/8/layout/hierarchy1"/>
    <dgm:cxn modelId="{357B2609-051E-5147-B268-1C05FA17C632}" type="presParOf" srcId="{131267A1-974D-455E-B67F-742B97ADC996}" destId="{1CA2A566-69B4-45A0-8451-97B39A012406}" srcOrd="0" destOrd="0" presId="urn:microsoft.com/office/officeart/2005/8/layout/hierarchy1"/>
    <dgm:cxn modelId="{FBB10DAD-A5DA-164F-AF65-A7BED4B8900F}" type="presParOf" srcId="{131267A1-974D-455E-B67F-742B97ADC996}" destId="{159806F3-9497-4B55-9C90-36016428A1D0}" srcOrd="1" destOrd="0" presId="urn:microsoft.com/office/officeart/2005/8/layout/hierarchy1"/>
    <dgm:cxn modelId="{BDAA3857-A6B3-BA45-A276-99C6204F3C59}" type="presParOf" srcId="{159806F3-9497-4B55-9C90-36016428A1D0}" destId="{F4AA105F-B4AB-4CC5-83BC-4F27C23F7D63}" srcOrd="0" destOrd="0" presId="urn:microsoft.com/office/officeart/2005/8/layout/hierarchy1"/>
    <dgm:cxn modelId="{DB9ACF69-E6AB-D84D-B5D6-533C466DFB7D}" type="presParOf" srcId="{F4AA105F-B4AB-4CC5-83BC-4F27C23F7D63}" destId="{8FABEFE7-394F-4AC4-930F-091E6BC29CCF}" srcOrd="0" destOrd="0" presId="urn:microsoft.com/office/officeart/2005/8/layout/hierarchy1"/>
    <dgm:cxn modelId="{28DEACB5-8A67-CB4E-9A09-76DFF1F79A4F}" type="presParOf" srcId="{F4AA105F-B4AB-4CC5-83BC-4F27C23F7D63}" destId="{C98D0AF3-E21D-4B4E-822B-1AB5E3B339FC}" srcOrd="1" destOrd="0" presId="urn:microsoft.com/office/officeart/2005/8/layout/hierarchy1"/>
    <dgm:cxn modelId="{36C4AA16-7646-964B-A80F-ED44FC6FF7FD}" type="presParOf" srcId="{159806F3-9497-4B55-9C90-36016428A1D0}" destId="{34C637D7-2506-41D5-870C-31C9ADCCC76E}" srcOrd="1" destOrd="0" presId="urn:microsoft.com/office/officeart/2005/8/layout/hierarchy1"/>
    <dgm:cxn modelId="{EFBBB2E3-A55C-6443-AB17-9698FC2E00FF}" type="presParOf" srcId="{0F3F5CBA-E150-4B15-81ED-FDA66AEBB09F}" destId="{49AF3C00-60F5-4BB6-8790-B7B2F2268AD8}" srcOrd="4" destOrd="0" presId="urn:microsoft.com/office/officeart/2005/8/layout/hierarchy1"/>
    <dgm:cxn modelId="{65C3029A-9B31-F145-9BC5-5D22AF0D943C}" type="presParOf" srcId="{0F3F5CBA-E150-4B15-81ED-FDA66AEBB09F}" destId="{44C17F7C-5A7D-48CC-A4ED-1A61F4C61064}" srcOrd="5" destOrd="0" presId="urn:microsoft.com/office/officeart/2005/8/layout/hierarchy1"/>
    <dgm:cxn modelId="{E367B01D-393C-C746-94F1-5611F23F6BCC}" type="presParOf" srcId="{44C17F7C-5A7D-48CC-A4ED-1A61F4C61064}" destId="{B38C127B-F630-4D89-9F03-F2BB9A43CB32}" srcOrd="0" destOrd="0" presId="urn:microsoft.com/office/officeart/2005/8/layout/hierarchy1"/>
    <dgm:cxn modelId="{92FC8FAF-AC12-7441-8B62-3D0564129920}" type="presParOf" srcId="{B38C127B-F630-4D89-9F03-F2BB9A43CB32}" destId="{769D67C5-4B61-46EC-A4CE-C16F48FFB325}" srcOrd="0" destOrd="0" presId="urn:microsoft.com/office/officeart/2005/8/layout/hierarchy1"/>
    <dgm:cxn modelId="{D1325182-1E42-0441-B586-AA27A6C4E419}" type="presParOf" srcId="{B38C127B-F630-4D89-9F03-F2BB9A43CB32}" destId="{81D4C750-4305-4857-BEA4-0A8D1DCF1511}" srcOrd="1" destOrd="0" presId="urn:microsoft.com/office/officeart/2005/8/layout/hierarchy1"/>
    <dgm:cxn modelId="{AFF06F93-B432-9C48-B772-D81A10208556}" type="presParOf" srcId="{44C17F7C-5A7D-48CC-A4ED-1A61F4C61064}" destId="{13F41931-2AF7-4B45-BB4D-8D680026A9F5}" srcOrd="1" destOrd="0" presId="urn:microsoft.com/office/officeart/2005/8/layout/hierarchy1"/>
    <dgm:cxn modelId="{A5AA1768-A1A8-BE48-B481-7CA915FEE540}" type="presParOf" srcId="{13F41931-2AF7-4B45-BB4D-8D680026A9F5}" destId="{A2CE9BA8-2015-490C-9597-1856707F0D0F}" srcOrd="0" destOrd="0" presId="urn:microsoft.com/office/officeart/2005/8/layout/hierarchy1"/>
    <dgm:cxn modelId="{2CAFCDB8-EB53-5A43-801E-6D312D73D071}" type="presParOf" srcId="{13F41931-2AF7-4B45-BB4D-8D680026A9F5}" destId="{BAD3EB32-DBFB-4E31-8089-4FA401987A7B}" srcOrd="1" destOrd="0" presId="urn:microsoft.com/office/officeart/2005/8/layout/hierarchy1"/>
    <dgm:cxn modelId="{20D46CE7-F8E2-2444-A458-3D9F8BB5769B}" type="presParOf" srcId="{BAD3EB32-DBFB-4E31-8089-4FA401987A7B}" destId="{56D7F13F-66CD-4C31-80D0-B63A94331099}" srcOrd="0" destOrd="0" presId="urn:microsoft.com/office/officeart/2005/8/layout/hierarchy1"/>
    <dgm:cxn modelId="{0C2B7249-F39E-BE4A-A26F-BCF8AB2EF33C}" type="presParOf" srcId="{56D7F13F-66CD-4C31-80D0-B63A94331099}" destId="{CB02FA0E-B143-4B13-BCF6-CC4AD6F7F80F}" srcOrd="0" destOrd="0" presId="urn:microsoft.com/office/officeart/2005/8/layout/hierarchy1"/>
    <dgm:cxn modelId="{2EE821A9-0D42-4447-B4DB-F8963001E28F}" type="presParOf" srcId="{56D7F13F-66CD-4C31-80D0-B63A94331099}" destId="{6CFB4453-089E-432B-AD35-3DCA66096379}" srcOrd="1" destOrd="0" presId="urn:microsoft.com/office/officeart/2005/8/layout/hierarchy1"/>
    <dgm:cxn modelId="{B089DA60-4407-C74B-A8BC-4A0A993AE10C}" type="presParOf" srcId="{BAD3EB32-DBFB-4E31-8089-4FA401987A7B}" destId="{69A8B656-333F-4F6F-85B2-9EA13555A7B3}" srcOrd="1" destOrd="0" presId="urn:microsoft.com/office/officeart/2005/8/layout/hierarchy1"/>
    <dgm:cxn modelId="{BE6045C3-8A72-1A4E-96ED-91960C9592A0}" type="presParOf" srcId="{69A8B656-333F-4F6F-85B2-9EA13555A7B3}" destId="{D64754FE-0455-4D97-8305-A5883CA817EC}" srcOrd="0" destOrd="0" presId="urn:microsoft.com/office/officeart/2005/8/layout/hierarchy1"/>
    <dgm:cxn modelId="{2A1F97CF-5F52-944D-B616-AB95F6DBAA38}" type="presParOf" srcId="{69A8B656-333F-4F6F-85B2-9EA13555A7B3}" destId="{AE64286F-7412-4C3F-841F-9D68ED2FCB01}" srcOrd="1" destOrd="0" presId="urn:microsoft.com/office/officeart/2005/8/layout/hierarchy1"/>
    <dgm:cxn modelId="{C5DB9477-DE3F-E84B-8713-02637AE16AD7}" type="presParOf" srcId="{AE64286F-7412-4C3F-841F-9D68ED2FCB01}" destId="{740FC409-5DDA-4C0C-BBBA-83D0286C9540}" srcOrd="0" destOrd="0" presId="urn:microsoft.com/office/officeart/2005/8/layout/hierarchy1"/>
    <dgm:cxn modelId="{68D9BDBE-8004-B643-8A66-B8A7F38AFEAE}" type="presParOf" srcId="{740FC409-5DDA-4C0C-BBBA-83D0286C9540}" destId="{1D8FD5CC-0E39-42EB-A62E-35F79A5519EF}" srcOrd="0" destOrd="0" presId="urn:microsoft.com/office/officeart/2005/8/layout/hierarchy1"/>
    <dgm:cxn modelId="{6D8B89DC-01EF-4341-AB61-9FB36B0DFA0B}" type="presParOf" srcId="{740FC409-5DDA-4C0C-BBBA-83D0286C9540}" destId="{8D4C5D17-39F2-4258-BD08-D84FB2519119}" srcOrd="1" destOrd="0" presId="urn:microsoft.com/office/officeart/2005/8/layout/hierarchy1"/>
    <dgm:cxn modelId="{63E7AB86-5122-E64D-A992-5D39CDA1B3DC}" type="presParOf" srcId="{AE64286F-7412-4C3F-841F-9D68ED2FCB01}" destId="{FBAE34B7-1066-4AB1-BA9B-EDF81F86495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4754FE-0455-4D97-8305-A5883CA817EC}">
      <dsp:nvSpPr>
        <dsp:cNvPr id="0" name=""/>
        <dsp:cNvSpPr/>
      </dsp:nvSpPr>
      <dsp:spPr>
        <a:xfrm>
          <a:off x="9443427" y="4838359"/>
          <a:ext cx="91440" cy="1105948"/>
        </a:xfrm>
        <a:custGeom>
          <a:avLst/>
          <a:gdLst/>
          <a:ahLst/>
          <a:cxnLst/>
          <a:rect l="0" t="0" r="0" b="0"/>
          <a:pathLst>
            <a:path>
              <a:moveTo>
                <a:pt x="45720" y="1105948"/>
              </a:moveTo>
              <a:lnTo>
                <a:pt x="47617"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CE9BA8-2015-490C-9597-1856707F0D0F}">
      <dsp:nvSpPr>
        <dsp:cNvPr id="0" name=""/>
        <dsp:cNvSpPr/>
      </dsp:nvSpPr>
      <dsp:spPr>
        <a:xfrm>
          <a:off x="8114729" y="2616466"/>
          <a:ext cx="1374418" cy="2222318"/>
        </a:xfrm>
        <a:custGeom>
          <a:avLst/>
          <a:gdLst/>
          <a:ahLst/>
          <a:cxnLst/>
          <a:rect l="0" t="0" r="0" b="0"/>
          <a:pathLst>
            <a:path>
              <a:moveTo>
                <a:pt x="0" y="0"/>
              </a:moveTo>
              <a:lnTo>
                <a:pt x="0" y="2061035"/>
              </a:lnTo>
              <a:lnTo>
                <a:pt x="1374418" y="2061035"/>
              </a:lnTo>
              <a:lnTo>
                <a:pt x="1374418" y="2222318"/>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AF3C00-60F5-4BB6-8790-B7B2F2268AD8}">
      <dsp:nvSpPr>
        <dsp:cNvPr id="0" name=""/>
        <dsp:cNvSpPr/>
      </dsp:nvSpPr>
      <dsp:spPr>
        <a:xfrm>
          <a:off x="5767278" y="1108305"/>
          <a:ext cx="2347450" cy="402637"/>
        </a:xfrm>
        <a:custGeom>
          <a:avLst/>
          <a:gdLst/>
          <a:ahLst/>
          <a:cxnLst/>
          <a:rect l="0" t="0" r="0" b="0"/>
          <a:pathLst>
            <a:path>
              <a:moveTo>
                <a:pt x="0" y="0"/>
              </a:moveTo>
              <a:lnTo>
                <a:pt x="0" y="241354"/>
              </a:lnTo>
              <a:lnTo>
                <a:pt x="2347450" y="241354"/>
              </a:lnTo>
              <a:lnTo>
                <a:pt x="2347450" y="402637"/>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A2A566-69B4-45A0-8451-97B39A012406}">
      <dsp:nvSpPr>
        <dsp:cNvPr id="0" name=""/>
        <dsp:cNvSpPr/>
      </dsp:nvSpPr>
      <dsp:spPr>
        <a:xfrm>
          <a:off x="7363178" y="4307735"/>
          <a:ext cx="820124" cy="530623"/>
        </a:xfrm>
        <a:custGeom>
          <a:avLst/>
          <a:gdLst/>
          <a:ahLst/>
          <a:cxnLst/>
          <a:rect l="0" t="0" r="0" b="0"/>
          <a:pathLst>
            <a:path>
              <a:moveTo>
                <a:pt x="820124" y="0"/>
              </a:moveTo>
              <a:lnTo>
                <a:pt x="820124" y="369341"/>
              </a:lnTo>
              <a:lnTo>
                <a:pt x="0" y="369341"/>
              </a:lnTo>
              <a:lnTo>
                <a:pt x="0" y="53062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83B2FC-3BC1-4ED4-AAB4-29CBF8D94867}">
      <dsp:nvSpPr>
        <dsp:cNvPr id="0" name=""/>
        <dsp:cNvSpPr/>
      </dsp:nvSpPr>
      <dsp:spPr>
        <a:xfrm>
          <a:off x="5415088" y="2688845"/>
          <a:ext cx="2768215" cy="513366"/>
        </a:xfrm>
        <a:custGeom>
          <a:avLst/>
          <a:gdLst/>
          <a:ahLst/>
          <a:cxnLst/>
          <a:rect l="0" t="0" r="0" b="0"/>
          <a:pathLst>
            <a:path>
              <a:moveTo>
                <a:pt x="0" y="0"/>
              </a:moveTo>
              <a:lnTo>
                <a:pt x="0" y="352084"/>
              </a:lnTo>
              <a:lnTo>
                <a:pt x="2768215" y="352084"/>
              </a:lnTo>
              <a:lnTo>
                <a:pt x="2768215" y="51336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D30044-7F26-4A61-9979-482F7FFCF504}">
      <dsp:nvSpPr>
        <dsp:cNvPr id="0" name=""/>
        <dsp:cNvSpPr/>
      </dsp:nvSpPr>
      <dsp:spPr>
        <a:xfrm>
          <a:off x="5189592" y="4383154"/>
          <a:ext cx="91440" cy="455205"/>
        </a:xfrm>
        <a:custGeom>
          <a:avLst/>
          <a:gdLst/>
          <a:ahLst/>
          <a:cxnLst/>
          <a:rect l="0" t="0" r="0" b="0"/>
          <a:pathLst>
            <a:path>
              <a:moveTo>
                <a:pt x="45720" y="0"/>
              </a:moveTo>
              <a:lnTo>
                <a:pt x="45720" y="45520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5563AF-B846-43F8-804D-B293B9551921}">
      <dsp:nvSpPr>
        <dsp:cNvPr id="0" name=""/>
        <dsp:cNvSpPr/>
      </dsp:nvSpPr>
      <dsp:spPr>
        <a:xfrm>
          <a:off x="5235312" y="2688845"/>
          <a:ext cx="179775" cy="588785"/>
        </a:xfrm>
        <a:custGeom>
          <a:avLst/>
          <a:gdLst/>
          <a:ahLst/>
          <a:cxnLst/>
          <a:rect l="0" t="0" r="0" b="0"/>
          <a:pathLst>
            <a:path>
              <a:moveTo>
                <a:pt x="179775" y="0"/>
              </a:moveTo>
              <a:lnTo>
                <a:pt x="179775" y="427502"/>
              </a:lnTo>
              <a:lnTo>
                <a:pt x="0" y="427502"/>
              </a:lnTo>
              <a:lnTo>
                <a:pt x="0" y="58878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A199EE-4CDF-4EBB-8A3B-F7DD8E21160A}">
      <dsp:nvSpPr>
        <dsp:cNvPr id="0" name=""/>
        <dsp:cNvSpPr/>
      </dsp:nvSpPr>
      <dsp:spPr>
        <a:xfrm>
          <a:off x="5415088" y="1108305"/>
          <a:ext cx="352190" cy="475016"/>
        </a:xfrm>
        <a:custGeom>
          <a:avLst/>
          <a:gdLst/>
          <a:ahLst/>
          <a:cxnLst/>
          <a:rect l="0" t="0" r="0" b="0"/>
          <a:pathLst>
            <a:path>
              <a:moveTo>
                <a:pt x="352190" y="0"/>
              </a:moveTo>
              <a:lnTo>
                <a:pt x="352190" y="313733"/>
              </a:lnTo>
              <a:lnTo>
                <a:pt x="0" y="313733"/>
              </a:lnTo>
              <a:lnTo>
                <a:pt x="0" y="475016"/>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710763-6848-40E5-AD48-6B3A4EF9B3CE}">
      <dsp:nvSpPr>
        <dsp:cNvPr id="0" name=""/>
        <dsp:cNvSpPr/>
      </dsp:nvSpPr>
      <dsp:spPr>
        <a:xfrm>
          <a:off x="2046785" y="4321554"/>
          <a:ext cx="1060660" cy="516804"/>
        </a:xfrm>
        <a:custGeom>
          <a:avLst/>
          <a:gdLst/>
          <a:ahLst/>
          <a:cxnLst/>
          <a:rect l="0" t="0" r="0" b="0"/>
          <a:pathLst>
            <a:path>
              <a:moveTo>
                <a:pt x="0" y="0"/>
              </a:moveTo>
              <a:lnTo>
                <a:pt x="0" y="355522"/>
              </a:lnTo>
              <a:lnTo>
                <a:pt x="1060660" y="355522"/>
              </a:lnTo>
              <a:lnTo>
                <a:pt x="1060660" y="51680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51B8CE-E1C8-4FEC-9A9D-5FD2EE762604}">
      <dsp:nvSpPr>
        <dsp:cNvPr id="0" name=""/>
        <dsp:cNvSpPr/>
      </dsp:nvSpPr>
      <dsp:spPr>
        <a:xfrm>
          <a:off x="979578" y="4321554"/>
          <a:ext cx="1067206" cy="516804"/>
        </a:xfrm>
        <a:custGeom>
          <a:avLst/>
          <a:gdLst/>
          <a:ahLst/>
          <a:cxnLst/>
          <a:rect l="0" t="0" r="0" b="0"/>
          <a:pathLst>
            <a:path>
              <a:moveTo>
                <a:pt x="1067206" y="0"/>
              </a:moveTo>
              <a:lnTo>
                <a:pt x="1067206" y="355522"/>
              </a:lnTo>
              <a:lnTo>
                <a:pt x="0" y="355522"/>
              </a:lnTo>
              <a:lnTo>
                <a:pt x="0" y="51680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757F55-981C-4CC3-98C3-6780F041CC0F}">
      <dsp:nvSpPr>
        <dsp:cNvPr id="0" name=""/>
        <dsp:cNvSpPr/>
      </dsp:nvSpPr>
      <dsp:spPr>
        <a:xfrm>
          <a:off x="1997792" y="2720164"/>
          <a:ext cx="91440" cy="495866"/>
        </a:xfrm>
        <a:custGeom>
          <a:avLst/>
          <a:gdLst/>
          <a:ahLst/>
          <a:cxnLst/>
          <a:rect l="0" t="0" r="0" b="0"/>
          <a:pathLst>
            <a:path>
              <a:moveTo>
                <a:pt x="45720" y="0"/>
              </a:moveTo>
              <a:lnTo>
                <a:pt x="45720" y="334583"/>
              </a:lnTo>
              <a:lnTo>
                <a:pt x="48993" y="334583"/>
              </a:lnTo>
              <a:lnTo>
                <a:pt x="48993" y="49586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965079-25EE-4937-9F44-96E7E1CE7A11}">
      <dsp:nvSpPr>
        <dsp:cNvPr id="0" name=""/>
        <dsp:cNvSpPr/>
      </dsp:nvSpPr>
      <dsp:spPr>
        <a:xfrm>
          <a:off x="2043512" y="1108305"/>
          <a:ext cx="3723766" cy="506335"/>
        </a:xfrm>
        <a:custGeom>
          <a:avLst/>
          <a:gdLst/>
          <a:ahLst/>
          <a:cxnLst/>
          <a:rect l="0" t="0" r="0" b="0"/>
          <a:pathLst>
            <a:path>
              <a:moveTo>
                <a:pt x="3723766" y="0"/>
              </a:moveTo>
              <a:lnTo>
                <a:pt x="3723766" y="345052"/>
              </a:lnTo>
              <a:lnTo>
                <a:pt x="0" y="345052"/>
              </a:lnTo>
              <a:lnTo>
                <a:pt x="0" y="50633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26C892-FBD7-465A-9672-8C03AFED4847}">
      <dsp:nvSpPr>
        <dsp:cNvPr id="0" name=""/>
        <dsp:cNvSpPr/>
      </dsp:nvSpPr>
      <dsp:spPr>
        <a:xfrm>
          <a:off x="4896788" y="2782"/>
          <a:ext cx="1740981" cy="1105523"/>
        </a:xfrm>
        <a:prstGeom prst="rect">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31FDFA-4BE0-4E9D-BAC4-9DD5B5274FFB}">
      <dsp:nvSpPr>
        <dsp:cNvPr id="0" name=""/>
        <dsp:cNvSpPr/>
      </dsp:nvSpPr>
      <dsp:spPr>
        <a:xfrm>
          <a:off x="5090230" y="186552"/>
          <a:ext cx="1740981" cy="110552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a:t>‘Waar twijfel je over?’</a:t>
          </a:r>
        </a:p>
      </dsp:txBody>
      <dsp:txXfrm>
        <a:off x="5122610" y="218932"/>
        <a:ext cx="1676221" cy="1040763"/>
      </dsp:txXfrm>
    </dsp:sp>
    <dsp:sp modelId="{0BE54B97-CFD5-4D2B-B9CD-004A3A552998}">
      <dsp:nvSpPr>
        <dsp:cNvPr id="0" name=""/>
        <dsp:cNvSpPr/>
      </dsp:nvSpPr>
      <dsp:spPr>
        <a:xfrm>
          <a:off x="1173021" y="1614641"/>
          <a:ext cx="1740981" cy="110552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33334B-B996-40B0-886E-3D5D42D89E82}">
      <dsp:nvSpPr>
        <dsp:cNvPr id="0" name=""/>
        <dsp:cNvSpPr/>
      </dsp:nvSpPr>
      <dsp:spPr>
        <a:xfrm>
          <a:off x="1366463" y="1798411"/>
          <a:ext cx="1740981" cy="1105523"/>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a:t>De lezer twijfelt </a:t>
          </a:r>
          <a:br>
            <a:rPr lang="nl-NL" sz="1000" kern="1200"/>
          </a:br>
          <a:r>
            <a:rPr lang="nl-NL" sz="1000" kern="1200"/>
            <a:t>nergens over.</a:t>
          </a:r>
        </a:p>
      </dsp:txBody>
      <dsp:txXfrm>
        <a:off x="1398843" y="1830791"/>
        <a:ext cx="1676221" cy="1040763"/>
      </dsp:txXfrm>
    </dsp:sp>
    <dsp:sp modelId="{001B0D84-8F7E-49F3-B2BF-14CB399EF3A0}">
      <dsp:nvSpPr>
        <dsp:cNvPr id="0" name=""/>
        <dsp:cNvSpPr/>
      </dsp:nvSpPr>
      <dsp:spPr>
        <a:xfrm>
          <a:off x="1176294" y="3216030"/>
          <a:ext cx="1740981" cy="110552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C6DCBD-37A5-47D8-9C64-5603362016A5}">
      <dsp:nvSpPr>
        <dsp:cNvPr id="0" name=""/>
        <dsp:cNvSpPr/>
      </dsp:nvSpPr>
      <dsp:spPr>
        <a:xfrm>
          <a:off x="1369736" y="3399801"/>
          <a:ext cx="1740981" cy="110552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a:t>‘Wil je (een deel van) </a:t>
          </a:r>
          <a:br>
            <a:rPr lang="nl-NL" sz="1000" kern="1200"/>
          </a:br>
          <a:r>
            <a:rPr lang="nl-NL" sz="1000" kern="1200"/>
            <a:t>de tekst nog eens voorlezen?’</a:t>
          </a:r>
        </a:p>
      </dsp:txBody>
      <dsp:txXfrm>
        <a:off x="1402116" y="3432181"/>
        <a:ext cx="1676221" cy="1040763"/>
      </dsp:txXfrm>
    </dsp:sp>
    <dsp:sp modelId="{28199CE7-84DC-4A35-82E8-6CB01AF13FE5}">
      <dsp:nvSpPr>
        <dsp:cNvPr id="0" name=""/>
        <dsp:cNvSpPr/>
      </dsp:nvSpPr>
      <dsp:spPr>
        <a:xfrm>
          <a:off x="109087" y="4838359"/>
          <a:ext cx="1740981" cy="110552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5ACE20-1F83-4BE7-9927-BC26A08CB490}">
      <dsp:nvSpPr>
        <dsp:cNvPr id="0" name=""/>
        <dsp:cNvSpPr/>
      </dsp:nvSpPr>
      <dsp:spPr>
        <a:xfrm>
          <a:off x="302530" y="5022129"/>
          <a:ext cx="1740981" cy="1105523"/>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a:t>De lezer ontdekt </a:t>
          </a:r>
          <a:br>
            <a:rPr lang="nl-NL" sz="1000" kern="1200"/>
          </a:br>
          <a:r>
            <a:rPr lang="nl-NL" sz="1000" kern="1200"/>
            <a:t>zijn of haar fout zelf.</a:t>
          </a:r>
        </a:p>
      </dsp:txBody>
      <dsp:txXfrm>
        <a:off x="334910" y="5054509"/>
        <a:ext cx="1676221" cy="1040763"/>
      </dsp:txXfrm>
    </dsp:sp>
    <dsp:sp modelId="{14ED1E1E-C447-4795-AEB1-9ECCD0E45707}">
      <dsp:nvSpPr>
        <dsp:cNvPr id="0" name=""/>
        <dsp:cNvSpPr/>
      </dsp:nvSpPr>
      <dsp:spPr>
        <a:xfrm>
          <a:off x="2236954" y="4838359"/>
          <a:ext cx="1740981" cy="110552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602A3F-3DF9-4142-82E4-9FFC7740EAAF}">
      <dsp:nvSpPr>
        <dsp:cNvPr id="0" name=""/>
        <dsp:cNvSpPr/>
      </dsp:nvSpPr>
      <dsp:spPr>
        <a:xfrm>
          <a:off x="2430397" y="5022129"/>
          <a:ext cx="1740981" cy="1105523"/>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a:t>De lezer ontdekt </a:t>
          </a:r>
          <a:br>
            <a:rPr lang="nl-NL" sz="1000" kern="1200"/>
          </a:br>
          <a:r>
            <a:rPr lang="nl-NL" sz="1000" kern="1200"/>
            <a:t>zijn of haar fout niet zelf. </a:t>
          </a:r>
          <a:br>
            <a:rPr lang="nl-NL" sz="1000" kern="1200"/>
          </a:br>
          <a:r>
            <a:rPr lang="nl-NL" sz="1000" kern="1200"/>
            <a:t>Help hem of haar dan om de fout te ontdekken. Wijs bijvoorbeeld een zin aan waarin een fout staat </a:t>
          </a:r>
          <a:br>
            <a:rPr lang="nl-NL" sz="1000" kern="1200"/>
          </a:br>
          <a:r>
            <a:rPr lang="nl-NL" sz="1000" kern="1200"/>
            <a:t>of lees die zin voor. </a:t>
          </a:r>
        </a:p>
      </dsp:txBody>
      <dsp:txXfrm>
        <a:off x="2462777" y="5054509"/>
        <a:ext cx="1676221" cy="1040763"/>
      </dsp:txXfrm>
    </dsp:sp>
    <dsp:sp modelId="{F854B4A1-D1F9-4982-AA67-04AF8FC3D99B}">
      <dsp:nvSpPr>
        <dsp:cNvPr id="0" name=""/>
        <dsp:cNvSpPr/>
      </dsp:nvSpPr>
      <dsp:spPr>
        <a:xfrm>
          <a:off x="4544597" y="1583321"/>
          <a:ext cx="1740981" cy="110552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75646D-A748-4EA4-AE38-F514BFA3CBB9}">
      <dsp:nvSpPr>
        <dsp:cNvPr id="0" name=""/>
        <dsp:cNvSpPr/>
      </dsp:nvSpPr>
      <dsp:spPr>
        <a:xfrm>
          <a:off x="4738039" y="1767091"/>
          <a:ext cx="1740981" cy="1105523"/>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a:t>De lezer noemt een fout die </a:t>
          </a:r>
          <a:r>
            <a:rPr lang="nl-NL" sz="1000" b="1" kern="1200"/>
            <a:t>op of onder</a:t>
          </a:r>
          <a:r>
            <a:rPr lang="nl-NL" sz="1000" kern="1200"/>
            <a:t> zijn of haar leesniveau zit.</a:t>
          </a:r>
        </a:p>
      </dsp:txBody>
      <dsp:txXfrm>
        <a:off x="4770419" y="1799471"/>
        <a:ext cx="1676221" cy="1040763"/>
      </dsp:txXfrm>
    </dsp:sp>
    <dsp:sp modelId="{B1B88777-0C7C-487E-983A-6D66783527AA}">
      <dsp:nvSpPr>
        <dsp:cNvPr id="0" name=""/>
        <dsp:cNvSpPr/>
      </dsp:nvSpPr>
      <dsp:spPr>
        <a:xfrm>
          <a:off x="4364821" y="3277630"/>
          <a:ext cx="1740981" cy="110552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A6CB2C-28E4-4DDE-B199-F96A5F7F365D}">
      <dsp:nvSpPr>
        <dsp:cNvPr id="0" name=""/>
        <dsp:cNvSpPr/>
      </dsp:nvSpPr>
      <dsp:spPr>
        <a:xfrm>
          <a:off x="4558263" y="3461400"/>
          <a:ext cx="1740981" cy="110552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a:t>Jij wilde deze fout ook met de lezer bespreken.</a:t>
          </a:r>
        </a:p>
      </dsp:txBody>
      <dsp:txXfrm>
        <a:off x="4590643" y="3493780"/>
        <a:ext cx="1676221" cy="1040763"/>
      </dsp:txXfrm>
    </dsp:sp>
    <dsp:sp modelId="{B487C758-2CC8-4664-BCB5-404304DAF4FC}">
      <dsp:nvSpPr>
        <dsp:cNvPr id="0" name=""/>
        <dsp:cNvSpPr/>
      </dsp:nvSpPr>
      <dsp:spPr>
        <a:xfrm>
          <a:off x="4364821" y="4838359"/>
          <a:ext cx="1740981" cy="110552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B75C93-ECF9-441A-80B1-99B34A5E7457}">
      <dsp:nvSpPr>
        <dsp:cNvPr id="0" name=""/>
        <dsp:cNvSpPr/>
      </dsp:nvSpPr>
      <dsp:spPr>
        <a:xfrm>
          <a:off x="4558263" y="5022129"/>
          <a:ext cx="1740981" cy="1105523"/>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a:t>‘Goed gezien. Dat wilde ik ook met je bespreken.’ </a:t>
          </a:r>
        </a:p>
      </dsp:txBody>
      <dsp:txXfrm>
        <a:off x="4590643" y="5054509"/>
        <a:ext cx="1676221" cy="1040763"/>
      </dsp:txXfrm>
    </dsp:sp>
    <dsp:sp modelId="{1F256C18-56D6-4F13-B4C5-FAF69E8DA0D2}">
      <dsp:nvSpPr>
        <dsp:cNvPr id="0" name=""/>
        <dsp:cNvSpPr/>
      </dsp:nvSpPr>
      <dsp:spPr>
        <a:xfrm>
          <a:off x="7312812" y="3202211"/>
          <a:ext cx="1740981" cy="110552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A02CA2-3396-46EE-B667-CB8C77266D89}">
      <dsp:nvSpPr>
        <dsp:cNvPr id="0" name=""/>
        <dsp:cNvSpPr/>
      </dsp:nvSpPr>
      <dsp:spPr>
        <a:xfrm>
          <a:off x="7506254" y="3385982"/>
          <a:ext cx="1740981" cy="110552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a:t>Jij had eigenlijk een andere fout gekozen.</a:t>
          </a:r>
        </a:p>
      </dsp:txBody>
      <dsp:txXfrm>
        <a:off x="7538634" y="3418362"/>
        <a:ext cx="1676221" cy="1040763"/>
      </dsp:txXfrm>
    </dsp:sp>
    <dsp:sp modelId="{8FABEFE7-394F-4AC4-930F-091E6BC29CCF}">
      <dsp:nvSpPr>
        <dsp:cNvPr id="0" name=""/>
        <dsp:cNvSpPr/>
      </dsp:nvSpPr>
      <dsp:spPr>
        <a:xfrm>
          <a:off x="6492688" y="4838359"/>
          <a:ext cx="1740981" cy="110552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8D0AF3-E21D-4B4E-822B-1AB5E3B339FC}">
      <dsp:nvSpPr>
        <dsp:cNvPr id="0" name=""/>
        <dsp:cNvSpPr/>
      </dsp:nvSpPr>
      <dsp:spPr>
        <a:xfrm>
          <a:off x="6686130" y="5022129"/>
          <a:ext cx="1740981" cy="1105523"/>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a:t>Zijn de fouten gelijkwaardig? Bespreek dan eerst de fout die de lezer noemt. Daarna bespreek je de fout die jij hebt gekozen. </a:t>
          </a:r>
        </a:p>
      </dsp:txBody>
      <dsp:txXfrm>
        <a:off x="6718510" y="5054509"/>
        <a:ext cx="1676221" cy="1040763"/>
      </dsp:txXfrm>
    </dsp:sp>
    <dsp:sp modelId="{769D67C5-4B61-46EC-A4CE-C16F48FFB325}">
      <dsp:nvSpPr>
        <dsp:cNvPr id="0" name=""/>
        <dsp:cNvSpPr/>
      </dsp:nvSpPr>
      <dsp:spPr>
        <a:xfrm>
          <a:off x="7244238" y="1510943"/>
          <a:ext cx="1740981" cy="110552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D4C750-4305-4857-BEA4-0A8D1DCF1511}">
      <dsp:nvSpPr>
        <dsp:cNvPr id="0" name=""/>
        <dsp:cNvSpPr/>
      </dsp:nvSpPr>
      <dsp:spPr>
        <a:xfrm>
          <a:off x="7437681" y="1694713"/>
          <a:ext cx="1740981" cy="1105523"/>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a:t>De lezer noemt een fout die </a:t>
          </a:r>
          <a:r>
            <a:rPr lang="nl-NL" sz="1000" b="1" u="none" kern="1200"/>
            <a:t>boven</a:t>
          </a:r>
          <a:r>
            <a:rPr lang="nl-NL" sz="1000" kern="1200"/>
            <a:t> zijn of haar</a:t>
          </a:r>
          <a:br>
            <a:rPr lang="nl-NL" sz="1000" kern="1200"/>
          </a:br>
          <a:r>
            <a:rPr lang="nl-NL" sz="1000" kern="1200"/>
            <a:t>leesniveau zit.</a:t>
          </a:r>
        </a:p>
      </dsp:txBody>
      <dsp:txXfrm>
        <a:off x="7470061" y="1727093"/>
        <a:ext cx="1676221" cy="1040763"/>
      </dsp:txXfrm>
    </dsp:sp>
    <dsp:sp modelId="{CB02FA0E-B143-4B13-BCF6-CC4AD6F7F80F}">
      <dsp:nvSpPr>
        <dsp:cNvPr id="0" name=""/>
        <dsp:cNvSpPr/>
      </dsp:nvSpPr>
      <dsp:spPr>
        <a:xfrm>
          <a:off x="8618657" y="4838784"/>
          <a:ext cx="1740981" cy="110552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FB4453-089E-432B-AD35-3DCA66096379}">
      <dsp:nvSpPr>
        <dsp:cNvPr id="0" name=""/>
        <dsp:cNvSpPr/>
      </dsp:nvSpPr>
      <dsp:spPr>
        <a:xfrm>
          <a:off x="8812099" y="5022554"/>
          <a:ext cx="1740981" cy="110552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a:t>“Wat goed dat je dat ziet. We komen hier later nog een keertje op terug want dit is een heel moeilijk punt. We gaan nu eerst iets behandelen waar je wat meer aan hebt.”</a:t>
          </a:r>
        </a:p>
      </dsp:txBody>
      <dsp:txXfrm>
        <a:off x="8844479" y="5054934"/>
        <a:ext cx="1676221" cy="1040763"/>
      </dsp:txXfrm>
    </dsp:sp>
    <dsp:sp modelId="{1D8FD5CC-0E39-42EB-A62E-35F79A5519EF}">
      <dsp:nvSpPr>
        <dsp:cNvPr id="0" name=""/>
        <dsp:cNvSpPr/>
      </dsp:nvSpPr>
      <dsp:spPr>
        <a:xfrm>
          <a:off x="8620554" y="4838359"/>
          <a:ext cx="1740981" cy="110552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4C5D17-39F2-4258-BD08-D84FB2519119}">
      <dsp:nvSpPr>
        <dsp:cNvPr id="0" name=""/>
        <dsp:cNvSpPr/>
      </dsp:nvSpPr>
      <dsp:spPr>
        <a:xfrm>
          <a:off x="8813997" y="5022129"/>
          <a:ext cx="1740981" cy="1105523"/>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a:t>‘Wat goed dat je dat ziet. We komen hier later op terug, want dit is best een lastig punt. We gaan nu eerst iets bespreken waar je meer aan hebt.’</a:t>
          </a:r>
        </a:p>
      </dsp:txBody>
      <dsp:txXfrm>
        <a:off x="8846377" y="5054509"/>
        <a:ext cx="1676221" cy="104076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A47800-B394-477B-A5AC-A870B66341C6}" type="datetimeFigureOut">
              <a:rPr lang="nl-NL" smtClean="0"/>
              <a:t>12-5-2020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640767-057A-4A36-AA9A-27E9F730CA6D}" type="slidenum">
              <a:rPr lang="nl-NL" smtClean="0"/>
              <a:t>‹nr.›</a:t>
            </a:fld>
            <a:endParaRPr lang="nl-NL"/>
          </a:p>
        </p:txBody>
      </p:sp>
    </p:spTree>
    <p:extLst>
      <p:ext uri="{BB962C8B-B14F-4D97-AF65-F5344CB8AC3E}">
        <p14:creationId xmlns:p14="http://schemas.microsoft.com/office/powerpoint/2010/main" val="1300818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M2QEwvBrj7U"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D640767-057A-4A36-AA9A-27E9F730CA6D}" type="slidenum">
              <a:rPr lang="nl-NL" smtClean="0"/>
              <a:t>2</a:t>
            </a:fld>
            <a:endParaRPr lang="nl-NL"/>
          </a:p>
        </p:txBody>
      </p:sp>
    </p:spTree>
    <p:extLst>
      <p:ext uri="{BB962C8B-B14F-4D97-AF65-F5344CB8AC3E}">
        <p14:creationId xmlns:p14="http://schemas.microsoft.com/office/powerpoint/2010/main" val="1642089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0" i="0" kern="1200" dirty="0">
                <a:solidFill>
                  <a:schemeClr val="tx1"/>
                </a:solidFill>
                <a:effectLst/>
                <a:latin typeface="+mn-lt"/>
                <a:ea typeface="+mn-ea"/>
                <a:cs typeface="+mn-cs"/>
              </a:rPr>
              <a:t>Deelnemers gaan de stappen over het geven van feedback en het stroomschema nu in een oefensituatie toepassen.  </a:t>
            </a:r>
          </a:p>
          <a:p>
            <a:pPr rtl="0" fontAlgn="base"/>
            <a:r>
              <a:rPr lang="nl-NL" sz="1200" b="0" i="0" kern="1200" dirty="0">
                <a:solidFill>
                  <a:schemeClr val="tx1"/>
                </a:solidFill>
                <a:effectLst/>
                <a:latin typeface="+mn-lt"/>
                <a:ea typeface="+mn-ea"/>
                <a:cs typeface="+mn-cs"/>
              </a:rPr>
              <a:t>Ze kiezen in drietallen een </a:t>
            </a:r>
            <a:r>
              <a:rPr lang="nl-NL" sz="1200" b="1" i="0" kern="1200" dirty="0">
                <a:solidFill>
                  <a:schemeClr val="tx1"/>
                </a:solidFill>
                <a:effectLst/>
                <a:latin typeface="+mn-lt"/>
                <a:ea typeface="+mn-ea"/>
                <a:cs typeface="+mn-cs"/>
              </a:rPr>
              <a:t>tekst uit de map p. 74-78</a:t>
            </a:r>
            <a:r>
              <a:rPr lang="nl-NL" sz="1200" b="0" i="0" kern="1200" dirty="0">
                <a:solidFill>
                  <a:schemeClr val="tx1"/>
                </a:solidFill>
                <a:effectLst/>
                <a:latin typeface="+mn-lt"/>
                <a:ea typeface="+mn-ea"/>
                <a:cs typeface="+mn-cs"/>
              </a:rPr>
              <a:t> en bepalen wie de taalbuddy, wie de taalvrager en wie de observator is. Ze oefenen het geven van feedback met elkaar  door acht te slaan op de stappen in de video maar ook door het juiste gebruik van stappen uit het stappenschema ‘Taalvrager activeren’.  Aan het eind van het rollenspel geven de taalvrager en de observator feedback aan de taalbuddy over zijn coachende kwaliteiten. Natuurlijk wordt er, als de tijd dat toelaat, ook gewisseld van rol, zodat uiteindelijk aan het eind van de workshop iedereen een keer geoefend heeft als ‘taalbuddy’. </a:t>
            </a:r>
          </a:p>
          <a:p>
            <a:endParaRPr lang="nl-NL" dirty="0"/>
          </a:p>
        </p:txBody>
      </p:sp>
      <p:sp>
        <p:nvSpPr>
          <p:cNvPr id="4" name="Tijdelijke aanduiding voor dianummer 3"/>
          <p:cNvSpPr>
            <a:spLocks noGrp="1"/>
          </p:cNvSpPr>
          <p:nvPr>
            <p:ph type="sldNum" sz="quarter" idx="5"/>
          </p:nvPr>
        </p:nvSpPr>
        <p:spPr/>
        <p:txBody>
          <a:bodyPr/>
          <a:lstStyle/>
          <a:p>
            <a:fld id="{5D640767-057A-4A36-AA9A-27E9F730CA6D}" type="slidenum">
              <a:rPr lang="nl-NL" smtClean="0"/>
              <a:t>11</a:t>
            </a:fld>
            <a:endParaRPr lang="nl-NL"/>
          </a:p>
        </p:txBody>
      </p:sp>
    </p:spTree>
    <p:extLst>
      <p:ext uri="{BB962C8B-B14F-4D97-AF65-F5344CB8AC3E}">
        <p14:creationId xmlns:p14="http://schemas.microsoft.com/office/powerpoint/2010/main" val="907937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0" i="0" kern="1200" dirty="0">
                <a:solidFill>
                  <a:schemeClr val="tx1"/>
                </a:solidFill>
                <a:effectLst/>
                <a:latin typeface="+mn-lt"/>
                <a:ea typeface="+mn-ea"/>
                <a:cs typeface="+mn-cs"/>
              </a:rPr>
              <a:t>Laat de deelnemers reageren op de vragen in DIA 11: wat corrigeren zij, bij wie, hoe en waarom of hou zouden zij dat willen doen? </a:t>
            </a:r>
          </a:p>
          <a:p>
            <a:pPr rtl="0" fontAlgn="base"/>
            <a:r>
              <a:rPr lang="nl-NL" sz="1200" b="0" i="0" kern="1200" dirty="0">
                <a:solidFill>
                  <a:schemeClr val="tx1"/>
                </a:solidFill>
                <a:effectLst/>
                <a:latin typeface="+mn-lt"/>
                <a:ea typeface="+mn-ea"/>
                <a:cs typeface="+mn-cs"/>
              </a:rPr>
              <a:t> </a:t>
            </a:r>
          </a:p>
          <a:p>
            <a:pPr rtl="0" fontAlgn="base"/>
            <a:r>
              <a:rPr lang="nl-NL" sz="1200" b="0" i="0" kern="1200" dirty="0">
                <a:solidFill>
                  <a:schemeClr val="tx1"/>
                </a:solidFill>
                <a:effectLst/>
                <a:latin typeface="+mn-lt"/>
                <a:ea typeface="+mn-ea"/>
                <a:cs typeface="+mn-cs"/>
              </a:rPr>
              <a:t>Maak de deelnemers bewust van het feit dat er verschillende oorzaken aan een schrijffout ten grondslag kunnen liggen. Stap 2 in het feedbackschema, waarbij de taalbuddy vragen stelt aan de taalvrager, kan duidelijkheid geven over de oorzaak van fouten. De oorzaak van de fout geeft inzicht in het schrijfprobleem en dat inzicht is nodig om een goede aanpak te kiezen om aan het probleem te werken. Kortom corrigeren is maatwerk, passend bij de persoon, het doel van het schrijfproduct en het niveau. </a:t>
            </a:r>
          </a:p>
          <a:p>
            <a:endParaRPr lang="nl-NL" dirty="0"/>
          </a:p>
        </p:txBody>
      </p:sp>
      <p:sp>
        <p:nvSpPr>
          <p:cNvPr id="4" name="Tijdelijke aanduiding voor dianummer 3"/>
          <p:cNvSpPr>
            <a:spLocks noGrp="1"/>
          </p:cNvSpPr>
          <p:nvPr>
            <p:ph type="sldNum" sz="quarter" idx="5"/>
          </p:nvPr>
        </p:nvSpPr>
        <p:spPr/>
        <p:txBody>
          <a:bodyPr/>
          <a:lstStyle/>
          <a:p>
            <a:fld id="{5D640767-057A-4A36-AA9A-27E9F730CA6D}" type="slidenum">
              <a:rPr lang="nl-NL" smtClean="0"/>
              <a:t>12</a:t>
            </a:fld>
            <a:endParaRPr lang="nl-NL"/>
          </a:p>
        </p:txBody>
      </p:sp>
    </p:spTree>
    <p:extLst>
      <p:ext uri="{BB962C8B-B14F-4D97-AF65-F5344CB8AC3E}">
        <p14:creationId xmlns:p14="http://schemas.microsoft.com/office/powerpoint/2010/main" val="3217484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0" i="0" kern="1200" dirty="0">
                <a:solidFill>
                  <a:schemeClr val="tx1"/>
                </a:solidFill>
                <a:effectLst/>
                <a:latin typeface="+mn-lt"/>
                <a:ea typeface="+mn-ea"/>
                <a:cs typeface="+mn-cs"/>
              </a:rPr>
              <a:t>OEFENING  </a:t>
            </a:r>
          </a:p>
          <a:p>
            <a:pPr rtl="0" fontAlgn="base"/>
            <a:r>
              <a:rPr lang="nl-NL" sz="1200" b="0" i="0" kern="1200" dirty="0">
                <a:solidFill>
                  <a:schemeClr val="tx1"/>
                </a:solidFill>
                <a:effectLst/>
                <a:latin typeface="+mn-lt"/>
                <a:ea typeface="+mn-ea"/>
                <a:cs typeface="+mn-cs"/>
              </a:rPr>
              <a:t>Laat de tekst zien (‘Bij ons is de blaas </a:t>
            </a:r>
            <a:r>
              <a:rPr lang="nl-NL" sz="1200" b="0" i="0" kern="1200" dirty="0" err="1">
                <a:solidFill>
                  <a:schemeClr val="tx1"/>
                </a:solidFill>
                <a:effectLst/>
                <a:latin typeface="+mn-lt"/>
                <a:ea typeface="+mn-ea"/>
                <a:cs typeface="+mn-cs"/>
              </a:rPr>
              <a:t>btegot</a:t>
            </a:r>
            <a:r>
              <a:rPr lang="nl-NL" sz="1200" b="0" i="0" kern="1200" dirty="0">
                <a:solidFill>
                  <a:schemeClr val="tx1"/>
                </a:solidFill>
                <a:effectLst/>
                <a:latin typeface="+mn-lt"/>
                <a:ea typeface="+mn-ea"/>
                <a:cs typeface="+mn-cs"/>
              </a:rPr>
              <a:t>’).  </a:t>
            </a:r>
          </a:p>
          <a:p>
            <a:pPr rtl="0" fontAlgn="base"/>
            <a:r>
              <a:rPr lang="nl-NL" sz="1200" b="0" i="0" kern="1200" dirty="0">
                <a:solidFill>
                  <a:schemeClr val="tx1"/>
                </a:solidFill>
                <a:effectLst/>
                <a:latin typeface="+mn-lt"/>
                <a:ea typeface="+mn-ea"/>
                <a:cs typeface="+mn-cs"/>
              </a:rPr>
              <a:t>Vraag de deelnemers of de tekst goed is geschreven. Ieder mag reageren.   </a:t>
            </a:r>
          </a:p>
          <a:p>
            <a:pPr rtl="0" fontAlgn="base"/>
            <a:r>
              <a:rPr lang="nl-NL" sz="1200" b="0" i="0" kern="1200" dirty="0">
                <a:solidFill>
                  <a:schemeClr val="tx1"/>
                </a:solidFill>
                <a:effectLst/>
                <a:latin typeface="+mn-lt"/>
                <a:ea typeface="+mn-ea"/>
                <a:cs typeface="+mn-cs"/>
              </a:rPr>
              <a:t>Bekijk samen welke woorden goed zijn geschreven (klankzuiver). Dat zijn er meestal veel meer dan de deelnemers dachten.   </a:t>
            </a:r>
          </a:p>
          <a:p>
            <a:pPr rtl="0" fontAlgn="base"/>
            <a:r>
              <a:rPr lang="nl-NL" sz="1200" b="0" i="0" kern="1200" dirty="0">
                <a:solidFill>
                  <a:schemeClr val="tx1"/>
                </a:solidFill>
                <a:effectLst/>
                <a:latin typeface="+mn-lt"/>
                <a:ea typeface="+mn-ea"/>
                <a:cs typeface="+mn-cs"/>
              </a:rPr>
              <a:t>Vraag hen waarom hun inschatting zo ver van de werkelijkheid afstond. De (meeste) klankzuivere woorden zijn echter correct geschreven. Natuurlijk moet men er wel rekening mee houden wat er verwacht wordt van de taalvrager! </a:t>
            </a:r>
          </a:p>
          <a:p>
            <a:pPr rtl="0" fontAlgn="base"/>
            <a:r>
              <a:rPr lang="nl-NL" sz="1200" b="0" i="0" kern="1200" dirty="0">
                <a:solidFill>
                  <a:schemeClr val="tx1"/>
                </a:solidFill>
                <a:effectLst/>
                <a:latin typeface="+mn-lt"/>
                <a:ea typeface="+mn-ea"/>
                <a:cs typeface="+mn-cs"/>
              </a:rPr>
              <a:t>Vraag de deelnemers aan welke schrijfonderdeel ze zouden gaan oefenen met deze deelnemer. </a:t>
            </a:r>
          </a:p>
          <a:p>
            <a:endParaRPr lang="nl-NL" dirty="0"/>
          </a:p>
        </p:txBody>
      </p:sp>
      <p:sp>
        <p:nvSpPr>
          <p:cNvPr id="4" name="Tijdelijke aanduiding voor dianummer 3"/>
          <p:cNvSpPr>
            <a:spLocks noGrp="1"/>
          </p:cNvSpPr>
          <p:nvPr>
            <p:ph type="sldNum" sz="quarter" idx="5"/>
          </p:nvPr>
        </p:nvSpPr>
        <p:spPr/>
        <p:txBody>
          <a:bodyPr/>
          <a:lstStyle/>
          <a:p>
            <a:fld id="{5D640767-057A-4A36-AA9A-27E9F730CA6D}" type="slidenum">
              <a:rPr lang="nl-NL" smtClean="0"/>
              <a:t>13</a:t>
            </a:fld>
            <a:endParaRPr lang="nl-NL"/>
          </a:p>
        </p:txBody>
      </p:sp>
    </p:spTree>
    <p:extLst>
      <p:ext uri="{BB962C8B-B14F-4D97-AF65-F5344CB8AC3E}">
        <p14:creationId xmlns:p14="http://schemas.microsoft.com/office/powerpoint/2010/main" val="1037976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0" i="0" kern="1200" dirty="0">
                <a:solidFill>
                  <a:schemeClr val="tx1"/>
                </a:solidFill>
                <a:effectLst/>
                <a:latin typeface="+mn-lt"/>
                <a:ea typeface="+mn-ea"/>
                <a:cs typeface="+mn-cs"/>
              </a:rPr>
              <a:t>Laat de tekst zien (‘Als ik loop in de straat …’) Vraag welke feedback de deelnemers op deze tekst zouden geven.   </a:t>
            </a:r>
          </a:p>
          <a:p>
            <a:pPr rtl="0" fontAlgn="base"/>
            <a:r>
              <a:rPr lang="nl-NL" sz="1200" b="0" i="0" kern="1200" dirty="0">
                <a:solidFill>
                  <a:schemeClr val="tx1"/>
                </a:solidFill>
                <a:effectLst/>
                <a:latin typeface="+mn-lt"/>
                <a:ea typeface="+mn-ea"/>
                <a:cs typeface="+mn-cs"/>
              </a:rPr>
              <a:t>De conclusie is: de wijze van feedback geven is gelijk, de focus op verbeterpunten is anders.   </a:t>
            </a:r>
          </a:p>
          <a:p>
            <a:endParaRPr lang="nl-NL" dirty="0"/>
          </a:p>
        </p:txBody>
      </p:sp>
      <p:sp>
        <p:nvSpPr>
          <p:cNvPr id="4" name="Tijdelijke aanduiding voor dianummer 3"/>
          <p:cNvSpPr>
            <a:spLocks noGrp="1"/>
          </p:cNvSpPr>
          <p:nvPr>
            <p:ph type="sldNum" sz="quarter" idx="5"/>
          </p:nvPr>
        </p:nvSpPr>
        <p:spPr/>
        <p:txBody>
          <a:bodyPr/>
          <a:lstStyle/>
          <a:p>
            <a:fld id="{5D640767-057A-4A36-AA9A-27E9F730CA6D}" type="slidenum">
              <a:rPr lang="nl-NL" smtClean="0"/>
              <a:t>14</a:t>
            </a:fld>
            <a:endParaRPr lang="nl-NL"/>
          </a:p>
        </p:txBody>
      </p:sp>
    </p:spTree>
    <p:extLst>
      <p:ext uri="{BB962C8B-B14F-4D97-AF65-F5344CB8AC3E}">
        <p14:creationId xmlns:p14="http://schemas.microsoft.com/office/powerpoint/2010/main" val="186458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0" i="0" kern="1200" dirty="0">
                <a:solidFill>
                  <a:schemeClr val="tx1"/>
                </a:solidFill>
                <a:effectLst/>
                <a:latin typeface="+mn-lt"/>
                <a:ea typeface="+mn-ea"/>
                <a:cs typeface="+mn-cs"/>
              </a:rPr>
              <a:t>Bespreek de verschillen NT1/NT1,5. Benadruk dat de oorzaak van de schrijffouten in deze tekst anders kan zijn dan bij de vorige tekst ‘Bij ons is de blaas </a:t>
            </a:r>
            <a:r>
              <a:rPr lang="nl-NL" sz="1200" b="0" i="0" kern="1200" dirty="0" err="1">
                <a:solidFill>
                  <a:schemeClr val="tx1"/>
                </a:solidFill>
                <a:effectLst/>
                <a:latin typeface="+mn-lt"/>
                <a:ea typeface="+mn-ea"/>
                <a:cs typeface="+mn-cs"/>
              </a:rPr>
              <a:t>btegot</a:t>
            </a:r>
            <a:r>
              <a:rPr lang="nl-NL" sz="1200" b="0" i="0" kern="1200" dirty="0">
                <a:solidFill>
                  <a:schemeClr val="tx1"/>
                </a:solidFill>
                <a:effectLst/>
                <a:latin typeface="+mn-lt"/>
                <a:ea typeface="+mn-ea"/>
                <a:cs typeface="+mn-cs"/>
              </a:rPr>
              <a:t>’. Geef eventueel een voorbeeld.   </a:t>
            </a:r>
          </a:p>
          <a:p>
            <a:pPr rtl="0" fontAlgn="base"/>
            <a:r>
              <a:rPr lang="nl-NL" sz="1200" b="0" i="0" kern="1200" dirty="0">
                <a:solidFill>
                  <a:schemeClr val="tx1"/>
                </a:solidFill>
                <a:effectLst/>
                <a:latin typeface="+mn-lt"/>
                <a:ea typeface="+mn-ea"/>
                <a:cs typeface="+mn-cs"/>
              </a:rPr>
              <a:t> </a:t>
            </a:r>
          </a:p>
          <a:p>
            <a:pPr rtl="0" fontAlgn="base"/>
            <a:r>
              <a:rPr lang="nl-NL" sz="1200" b="0" i="0" kern="1200" dirty="0">
                <a:solidFill>
                  <a:schemeClr val="tx1"/>
                </a:solidFill>
                <a:effectLst/>
                <a:latin typeface="+mn-lt"/>
                <a:ea typeface="+mn-ea"/>
                <a:cs typeface="+mn-cs"/>
              </a:rPr>
              <a:t>Laat de deelnemers in tweetallen maximaal twee Taalkaarten kiezen die zouden passen bij de aandachtspunten voor de tekst NT1 of NT1,5, zoals die besproken zijn. </a:t>
            </a:r>
          </a:p>
          <a:p>
            <a:pPr rtl="0" fontAlgn="base"/>
            <a:r>
              <a:rPr lang="nl-NL" sz="1200" b="0" i="0" kern="1200" dirty="0">
                <a:solidFill>
                  <a:schemeClr val="tx1"/>
                </a:solidFill>
                <a:effectLst/>
                <a:latin typeface="+mn-lt"/>
                <a:ea typeface="+mn-ea"/>
                <a:cs typeface="+mn-cs"/>
              </a:rPr>
              <a:t>Laat hen om de beurt vertellen aan welk schrijfprobleem in deze tekst zij als eerste zouden werken met hun taalvrager en welke Taalkaart zij daarbij zouden gebruiken.  </a:t>
            </a:r>
          </a:p>
          <a:p>
            <a:pPr rtl="0" fontAlgn="base"/>
            <a:r>
              <a:rPr lang="nl-NL" sz="1200" b="0" i="0" kern="1200" dirty="0">
                <a:solidFill>
                  <a:schemeClr val="tx1"/>
                </a:solidFill>
                <a:effectLst/>
                <a:latin typeface="+mn-lt"/>
                <a:ea typeface="+mn-ea"/>
                <a:cs typeface="+mn-cs"/>
              </a:rPr>
              <a:t>Reageer op de suggesties van de deelnemers en pas dit indien nodig aan. Let er vooral op dat de deelnemers maximaal twee onderdelen kiezen om aan te werken met hun taalvragers. </a:t>
            </a:r>
          </a:p>
          <a:p>
            <a:pPr rtl="0" fontAlgn="base"/>
            <a:r>
              <a:rPr lang="nl-NL" sz="1200" b="0" i="0" kern="1200" dirty="0">
                <a:solidFill>
                  <a:schemeClr val="tx1"/>
                </a:solidFill>
                <a:effectLst/>
                <a:latin typeface="+mn-lt"/>
                <a:ea typeface="+mn-ea"/>
                <a:cs typeface="+mn-cs"/>
              </a:rPr>
              <a:t>Benadruk ook dat ze altijd rekening moeten houden met het leerdoel van de taalvrager.  </a:t>
            </a:r>
          </a:p>
          <a:p>
            <a:endParaRPr lang="nl-NL" dirty="0"/>
          </a:p>
        </p:txBody>
      </p:sp>
      <p:sp>
        <p:nvSpPr>
          <p:cNvPr id="4" name="Tijdelijke aanduiding voor dianummer 3"/>
          <p:cNvSpPr>
            <a:spLocks noGrp="1"/>
          </p:cNvSpPr>
          <p:nvPr>
            <p:ph type="sldNum" sz="quarter" idx="5"/>
          </p:nvPr>
        </p:nvSpPr>
        <p:spPr/>
        <p:txBody>
          <a:bodyPr/>
          <a:lstStyle/>
          <a:p>
            <a:fld id="{5D640767-057A-4A36-AA9A-27E9F730CA6D}" type="slidenum">
              <a:rPr lang="nl-NL" smtClean="0"/>
              <a:t>15</a:t>
            </a:fld>
            <a:endParaRPr lang="nl-NL"/>
          </a:p>
        </p:txBody>
      </p:sp>
    </p:spTree>
    <p:extLst>
      <p:ext uri="{BB962C8B-B14F-4D97-AF65-F5344CB8AC3E}">
        <p14:creationId xmlns:p14="http://schemas.microsoft.com/office/powerpoint/2010/main" val="359756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0" i="0" kern="1200" dirty="0">
                <a:solidFill>
                  <a:schemeClr val="tx1"/>
                </a:solidFill>
                <a:effectLst/>
                <a:latin typeface="+mn-lt"/>
                <a:ea typeface="+mn-ea"/>
                <a:cs typeface="+mn-cs"/>
              </a:rPr>
              <a:t>DO’S en DON’TS  </a:t>
            </a:r>
          </a:p>
          <a:p>
            <a:pPr rtl="0" fontAlgn="base"/>
            <a:r>
              <a:rPr lang="nl-NL" sz="1200" b="0" i="0" kern="1200" dirty="0">
                <a:solidFill>
                  <a:schemeClr val="tx1"/>
                </a:solidFill>
                <a:effectLst/>
                <a:latin typeface="+mn-lt"/>
                <a:ea typeface="+mn-ea"/>
                <a:cs typeface="+mn-cs"/>
              </a:rPr>
              <a:t>· Vraag de deelnemers kort samen te vatten wat ze deze bijeenkomst geleerd hebben over het begeleiden bij het schrijven. Wat moeten ze wel en niet doen?  </a:t>
            </a:r>
          </a:p>
          <a:p>
            <a:pPr rtl="0" fontAlgn="base"/>
            <a:r>
              <a:rPr lang="nl-NL" sz="1200" b="0" i="0" kern="1200" dirty="0">
                <a:solidFill>
                  <a:schemeClr val="tx1"/>
                </a:solidFill>
                <a:effectLst/>
                <a:latin typeface="+mn-lt"/>
                <a:ea typeface="+mn-ea"/>
                <a:cs typeface="+mn-cs"/>
              </a:rPr>
              <a:t>· Brainstorm plenair.  </a:t>
            </a:r>
          </a:p>
          <a:p>
            <a:pPr rtl="0" fontAlgn="base"/>
            <a:r>
              <a:rPr lang="nl-NL" sz="1200" b="0" i="0" kern="1200" dirty="0">
                <a:solidFill>
                  <a:schemeClr val="tx1"/>
                </a:solidFill>
                <a:effectLst/>
                <a:latin typeface="+mn-lt"/>
                <a:ea typeface="+mn-ea"/>
                <a:cs typeface="+mn-cs"/>
              </a:rPr>
              <a:t>· Zet de antwoorden op de flip-over of op het bord zodat de groep mee kan schrijven.  </a:t>
            </a:r>
          </a:p>
          <a:p>
            <a:pPr rtl="0" fontAlgn="base"/>
            <a:r>
              <a:rPr lang="nl-NL" sz="1200" b="0" i="0" kern="1200" dirty="0">
                <a:solidFill>
                  <a:schemeClr val="tx1"/>
                </a:solidFill>
                <a:effectLst/>
                <a:latin typeface="+mn-lt"/>
                <a:ea typeface="+mn-ea"/>
                <a:cs typeface="+mn-cs"/>
              </a:rPr>
              <a:t>· Laat ter afsluiting ook de dia ‘Doen en niet doen’ zien. Vat de bijeenkomst kort samen en benadruk dat het belangrijk is om altijd goed te kijken wat er van de taalvrager verwacht wordt alvorens aan schrijfproblemen te gaan werken. </a:t>
            </a:r>
          </a:p>
          <a:p>
            <a:endParaRPr lang="nl-NL" dirty="0"/>
          </a:p>
        </p:txBody>
      </p:sp>
      <p:sp>
        <p:nvSpPr>
          <p:cNvPr id="4" name="Tijdelijke aanduiding voor dianummer 3"/>
          <p:cNvSpPr>
            <a:spLocks noGrp="1"/>
          </p:cNvSpPr>
          <p:nvPr>
            <p:ph type="sldNum" sz="quarter" idx="5"/>
          </p:nvPr>
        </p:nvSpPr>
        <p:spPr/>
        <p:txBody>
          <a:bodyPr/>
          <a:lstStyle/>
          <a:p>
            <a:fld id="{5D640767-057A-4A36-AA9A-27E9F730CA6D}" type="slidenum">
              <a:rPr lang="nl-NL" smtClean="0"/>
              <a:t>16</a:t>
            </a:fld>
            <a:endParaRPr lang="nl-NL"/>
          </a:p>
        </p:txBody>
      </p:sp>
    </p:spTree>
    <p:extLst>
      <p:ext uri="{BB962C8B-B14F-4D97-AF65-F5344CB8AC3E}">
        <p14:creationId xmlns:p14="http://schemas.microsoft.com/office/powerpoint/2010/main" val="1152793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De deelnemers gaan in de periode tot de volgende workshop aan de slag met wat ze vandaag geleerd hebben. Dit gebeurt door het voorbereiden van een schrijfsessie met hun taalvrager volgens de stappen zoals ze die vandaag geleerd hebben. Hierbij moeten natuurlijk alle do’s en </a:t>
            </a:r>
            <a:r>
              <a:rPr lang="nl-NL" sz="1200" b="0" i="0" kern="1200" dirty="0" err="1">
                <a:solidFill>
                  <a:schemeClr val="tx1"/>
                </a:solidFill>
                <a:effectLst/>
                <a:latin typeface="+mn-lt"/>
                <a:ea typeface="+mn-ea"/>
                <a:cs typeface="+mn-cs"/>
              </a:rPr>
              <a:t>don’ts</a:t>
            </a:r>
            <a:r>
              <a:rPr lang="nl-NL" sz="1200" b="0" i="0" kern="1200" dirty="0">
                <a:solidFill>
                  <a:schemeClr val="tx1"/>
                </a:solidFill>
                <a:effectLst/>
                <a:latin typeface="+mn-lt"/>
                <a:ea typeface="+mn-ea"/>
                <a:cs typeface="+mn-cs"/>
              </a:rPr>
              <a:t> in acht genomen worden! </a:t>
            </a:r>
            <a:endParaRPr lang="nl-NL" dirty="0"/>
          </a:p>
        </p:txBody>
      </p:sp>
      <p:sp>
        <p:nvSpPr>
          <p:cNvPr id="4" name="Tijdelijke aanduiding voor dianummer 3"/>
          <p:cNvSpPr>
            <a:spLocks noGrp="1"/>
          </p:cNvSpPr>
          <p:nvPr>
            <p:ph type="sldNum" sz="quarter" idx="5"/>
          </p:nvPr>
        </p:nvSpPr>
        <p:spPr/>
        <p:txBody>
          <a:bodyPr/>
          <a:lstStyle/>
          <a:p>
            <a:fld id="{5D640767-057A-4A36-AA9A-27E9F730CA6D}" type="slidenum">
              <a:rPr lang="nl-NL" smtClean="0"/>
              <a:t>17</a:t>
            </a:fld>
            <a:endParaRPr lang="nl-NL"/>
          </a:p>
        </p:txBody>
      </p:sp>
    </p:spTree>
    <p:extLst>
      <p:ext uri="{BB962C8B-B14F-4D97-AF65-F5344CB8AC3E}">
        <p14:creationId xmlns:p14="http://schemas.microsoft.com/office/powerpoint/2010/main" val="259309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0" i="0" kern="1200" dirty="0">
                <a:solidFill>
                  <a:schemeClr val="tx1"/>
                </a:solidFill>
                <a:effectLst/>
                <a:latin typeface="+mn-lt"/>
                <a:ea typeface="+mn-ea"/>
                <a:cs typeface="+mn-cs"/>
              </a:rPr>
              <a:t>Vraag de deelnemers wat ze van de workshop vonden. Wat was nieuw voor hen, wat hebben ze geleerd en welke vragen zijn er nog? </a:t>
            </a:r>
          </a:p>
          <a:p>
            <a:pPr rtl="0" fontAlgn="base"/>
            <a:r>
              <a:rPr lang="nl-NL" sz="1200" b="0" i="0" kern="1200" dirty="0">
                <a:solidFill>
                  <a:schemeClr val="tx1"/>
                </a:solidFill>
                <a:effectLst/>
                <a:latin typeface="+mn-lt"/>
                <a:ea typeface="+mn-ea"/>
                <a:cs typeface="+mn-cs"/>
              </a:rPr>
              <a:t>Vertel de deelnemers wanneer de volgende workshop is en welke materialen ze dan mee moeten nemen. </a:t>
            </a:r>
          </a:p>
          <a:p>
            <a:pPr rtl="0" fontAlgn="base"/>
            <a:r>
              <a:rPr lang="nl-NL" sz="1200" b="0" i="0" kern="1200" dirty="0">
                <a:solidFill>
                  <a:schemeClr val="tx1"/>
                </a:solidFill>
                <a:effectLst/>
                <a:latin typeface="+mn-lt"/>
                <a:ea typeface="+mn-ea"/>
                <a:cs typeface="+mn-cs"/>
              </a:rPr>
              <a:t>Maak hun duidelijk dat een actieve bijdrage en inzet van henzelf leidt tot de beste leerresultaten. </a:t>
            </a:r>
          </a:p>
          <a:p>
            <a:pPr rtl="0" fontAlgn="base"/>
            <a:r>
              <a:rPr lang="nl-NL" sz="1200" b="0" i="0" kern="1200" dirty="0">
                <a:solidFill>
                  <a:schemeClr val="tx1"/>
                </a:solidFill>
                <a:effectLst/>
                <a:latin typeface="+mn-lt"/>
                <a:ea typeface="+mn-ea"/>
                <a:cs typeface="+mn-cs"/>
              </a:rPr>
              <a:t>Maar </a:t>
            </a:r>
            <a:r>
              <a:rPr lang="nl-NL" sz="1200" b="0" i="0" kern="1200">
                <a:solidFill>
                  <a:schemeClr val="tx1"/>
                </a:solidFill>
                <a:effectLst/>
                <a:latin typeface="+mn-lt"/>
                <a:ea typeface="+mn-ea"/>
                <a:cs typeface="+mn-cs"/>
              </a:rPr>
              <a:t>wens hun </a:t>
            </a:r>
            <a:r>
              <a:rPr lang="nl-NL" sz="1200" b="0" i="0" kern="1200" dirty="0">
                <a:solidFill>
                  <a:schemeClr val="tx1"/>
                </a:solidFill>
                <a:effectLst/>
                <a:latin typeface="+mn-lt"/>
                <a:ea typeface="+mn-ea"/>
                <a:cs typeface="+mn-cs"/>
              </a:rPr>
              <a:t>vooral ook veel plezier en succes bij hun werkopdracht want dat zal niet makkelijk zijn. </a:t>
            </a:r>
          </a:p>
          <a:p>
            <a:endParaRPr lang="nl-NL" dirty="0"/>
          </a:p>
        </p:txBody>
      </p:sp>
      <p:sp>
        <p:nvSpPr>
          <p:cNvPr id="4" name="Tijdelijke aanduiding voor dianummer 3"/>
          <p:cNvSpPr>
            <a:spLocks noGrp="1"/>
          </p:cNvSpPr>
          <p:nvPr>
            <p:ph type="sldNum" sz="quarter" idx="5"/>
          </p:nvPr>
        </p:nvSpPr>
        <p:spPr/>
        <p:txBody>
          <a:bodyPr/>
          <a:lstStyle/>
          <a:p>
            <a:fld id="{5D640767-057A-4A36-AA9A-27E9F730CA6D}" type="slidenum">
              <a:rPr lang="nl-NL" smtClean="0"/>
              <a:t>18</a:t>
            </a:fld>
            <a:endParaRPr lang="nl-NL"/>
          </a:p>
        </p:txBody>
      </p:sp>
    </p:spTree>
    <p:extLst>
      <p:ext uri="{BB962C8B-B14F-4D97-AF65-F5344CB8AC3E}">
        <p14:creationId xmlns:p14="http://schemas.microsoft.com/office/powerpoint/2010/main" val="2592980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0" i="0" kern="1200" dirty="0">
                <a:solidFill>
                  <a:schemeClr val="tx1"/>
                </a:solidFill>
                <a:effectLst/>
                <a:latin typeface="+mn-lt"/>
                <a:ea typeface="+mn-ea"/>
                <a:cs typeface="+mn-cs"/>
              </a:rPr>
              <a:t>Heet alle deelnemers welkom.  </a:t>
            </a:r>
          </a:p>
          <a:p>
            <a:pPr rtl="0" fontAlgn="base"/>
            <a:r>
              <a:rPr lang="nl-NL" sz="1200" b="0" i="0" kern="1200" dirty="0">
                <a:solidFill>
                  <a:schemeClr val="tx1"/>
                </a:solidFill>
                <a:effectLst/>
                <a:latin typeface="+mn-lt"/>
                <a:ea typeface="+mn-ea"/>
                <a:cs typeface="+mn-cs"/>
              </a:rPr>
              <a:t>Vraag kort wat de taalvrijwilligers de hoogtepunten van de vorige bijeenkomst vonden.   </a:t>
            </a:r>
          </a:p>
          <a:p>
            <a:pPr rtl="0" fontAlgn="base"/>
            <a:r>
              <a:rPr lang="nl-NL" sz="1200" b="0" i="0" kern="1200" dirty="0">
                <a:solidFill>
                  <a:schemeClr val="tx1"/>
                </a:solidFill>
                <a:effectLst/>
                <a:latin typeface="+mn-lt"/>
                <a:ea typeface="+mn-ea"/>
                <a:cs typeface="+mn-cs"/>
              </a:rPr>
              <a:t>Wat is het meeste blijven hangen?   </a:t>
            </a:r>
          </a:p>
          <a:p>
            <a:pPr rtl="0" fontAlgn="base"/>
            <a:r>
              <a:rPr lang="nl-NL" sz="1200" b="0" i="0" kern="1200" dirty="0">
                <a:solidFill>
                  <a:schemeClr val="tx1"/>
                </a:solidFill>
                <a:effectLst/>
                <a:latin typeface="+mn-lt"/>
                <a:ea typeface="+mn-ea"/>
                <a:cs typeface="+mn-cs"/>
              </a:rPr>
              <a:t>Waar hebben ze het meeste over nagedacht? </a:t>
            </a:r>
          </a:p>
          <a:p>
            <a:pPr rtl="0" fontAlgn="base"/>
            <a:endParaRPr lang="nl-NL" sz="1200" b="0" i="0" kern="1200" dirty="0">
              <a:solidFill>
                <a:schemeClr val="tx1"/>
              </a:solidFill>
              <a:effectLst/>
              <a:latin typeface="+mn-lt"/>
              <a:ea typeface="+mn-ea"/>
              <a:cs typeface="+mn-cs"/>
            </a:endParaRPr>
          </a:p>
          <a:p>
            <a:pPr rtl="0" fontAlgn="base"/>
            <a:endParaRPr lang="nl-NL" sz="1200" b="0" i="0" kern="1200" dirty="0">
              <a:solidFill>
                <a:schemeClr val="tx1"/>
              </a:solidFill>
              <a:effectLst/>
              <a:latin typeface="+mn-lt"/>
              <a:ea typeface="+mn-ea"/>
              <a:cs typeface="+mn-cs"/>
            </a:endParaRPr>
          </a:p>
          <a:p>
            <a:pPr rtl="0" fontAlgn="base"/>
            <a:r>
              <a:rPr lang="nl-NL" sz="1200" b="0" i="0" kern="1200" dirty="0">
                <a:solidFill>
                  <a:schemeClr val="tx1"/>
                </a:solidFill>
                <a:effectLst/>
                <a:latin typeface="+mn-lt"/>
                <a:ea typeface="+mn-ea"/>
                <a:cs typeface="+mn-cs"/>
              </a:rPr>
              <a:t>Vraag aan de deelnemers hoe hun werkopdracht is verlopen. Zijn er onderdelen die makkelijk gingen of zijn er inmiddels nieuwe vragen over het begeleiden van lezen, waar ze tijdens de werkopdracht tegenaan zijn gelopen. </a:t>
            </a:r>
          </a:p>
          <a:p>
            <a:pPr rtl="0" fontAlgn="base"/>
            <a:r>
              <a:rPr lang="nl-NL" sz="1200" b="0" i="0" kern="1200" dirty="0">
                <a:solidFill>
                  <a:schemeClr val="tx1"/>
                </a:solidFill>
                <a:effectLst/>
                <a:latin typeface="+mn-lt"/>
                <a:ea typeface="+mn-ea"/>
                <a:cs typeface="+mn-cs"/>
              </a:rPr>
              <a:t>Ga niet op elke vraag persoonlijk in als het te specifiek is maar ‘parkeer’ dat tot de pauze of een moment na de workshop. </a:t>
            </a:r>
          </a:p>
          <a:p>
            <a:pPr rtl="0" fontAlgn="base"/>
            <a:r>
              <a:rPr lang="nl-NL" sz="1200" b="0" i="0" kern="1200" dirty="0">
                <a:solidFill>
                  <a:schemeClr val="tx1"/>
                </a:solidFill>
                <a:effectLst/>
                <a:latin typeface="+mn-lt"/>
                <a:ea typeface="+mn-ea"/>
                <a:cs typeface="+mn-cs"/>
              </a:rPr>
              <a:t>Als er deelnemers zijn die hun werkopdracht niet bij zich hebben, geef dan aan dat je de werkopdracht alsnog wilt ontvangen via de e-mail.  </a:t>
            </a:r>
          </a:p>
          <a:p>
            <a:endParaRPr lang="nl-NL" dirty="0"/>
          </a:p>
        </p:txBody>
      </p:sp>
      <p:sp>
        <p:nvSpPr>
          <p:cNvPr id="4" name="Tijdelijke aanduiding voor dianummer 3"/>
          <p:cNvSpPr>
            <a:spLocks noGrp="1"/>
          </p:cNvSpPr>
          <p:nvPr>
            <p:ph type="sldNum" sz="quarter" idx="5"/>
          </p:nvPr>
        </p:nvSpPr>
        <p:spPr/>
        <p:txBody>
          <a:bodyPr/>
          <a:lstStyle/>
          <a:p>
            <a:fld id="{5D640767-057A-4A36-AA9A-27E9F730CA6D}" type="slidenum">
              <a:rPr lang="nl-NL" smtClean="0"/>
              <a:t>3</a:t>
            </a:fld>
            <a:endParaRPr lang="nl-NL"/>
          </a:p>
        </p:txBody>
      </p:sp>
    </p:spTree>
    <p:extLst>
      <p:ext uri="{BB962C8B-B14F-4D97-AF65-F5344CB8AC3E}">
        <p14:creationId xmlns:p14="http://schemas.microsoft.com/office/powerpoint/2010/main" val="1471799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0" i="0" kern="1200" dirty="0">
                <a:solidFill>
                  <a:schemeClr val="tx1"/>
                </a:solidFill>
                <a:effectLst/>
                <a:latin typeface="+mn-lt"/>
                <a:ea typeface="+mn-ea"/>
                <a:cs typeface="+mn-cs"/>
              </a:rPr>
              <a:t>Het is niet de bedoeling om álle info van de vorige twee bijeenkomsten nog een keer aan bod te laten komen.  </a:t>
            </a:r>
          </a:p>
          <a:p>
            <a:pPr rtl="0" fontAlgn="base"/>
            <a:r>
              <a:rPr lang="nl-NL" sz="1200" b="0" i="0" kern="1200" dirty="0">
                <a:solidFill>
                  <a:schemeClr val="tx1"/>
                </a:solidFill>
                <a:effectLst/>
                <a:latin typeface="+mn-lt"/>
                <a:ea typeface="+mn-ea"/>
                <a:cs typeface="+mn-cs"/>
              </a:rPr>
              <a:t>Laat de steekwoorden zien.  </a:t>
            </a:r>
          </a:p>
          <a:p>
            <a:pPr rtl="0" fontAlgn="base"/>
            <a:r>
              <a:rPr lang="nl-NL" sz="1200" b="0" i="0" kern="1200" dirty="0">
                <a:solidFill>
                  <a:schemeClr val="tx1"/>
                </a:solidFill>
                <a:effectLst/>
                <a:latin typeface="+mn-lt"/>
                <a:ea typeface="+mn-ea"/>
                <a:cs typeface="+mn-cs"/>
              </a:rPr>
              <a:t>Vraag de deelnemers voor zichzelf een inschatting te maken van het aantal steekwoorden dat ze (inhoudelijk) goed zouden kunnen toelichten.  </a:t>
            </a:r>
          </a:p>
          <a:p>
            <a:pPr rtl="0" fontAlgn="base"/>
            <a:r>
              <a:rPr lang="nl-NL" sz="1200" b="0" i="0" kern="1200" dirty="0">
                <a:solidFill>
                  <a:schemeClr val="tx1"/>
                </a:solidFill>
                <a:effectLst/>
                <a:latin typeface="+mn-lt"/>
                <a:ea typeface="+mn-ea"/>
                <a:cs typeface="+mn-cs"/>
              </a:rPr>
              <a:t>Loop nu de steekwoorden door en laat de groep per steekwoord een toelichting geven. Als trainer vul je natuurlijk aan als ze belangrijke kennis en info vergeten, maar geef eerst de deelnemers de kans.  </a:t>
            </a:r>
          </a:p>
          <a:p>
            <a:pPr rtl="0" fontAlgn="base"/>
            <a:r>
              <a:rPr lang="nl-NL" sz="1200" b="0" i="0" kern="1200" dirty="0">
                <a:solidFill>
                  <a:schemeClr val="tx1"/>
                </a:solidFill>
                <a:effectLst/>
                <a:latin typeface="+mn-lt"/>
                <a:ea typeface="+mn-ea"/>
                <a:cs typeface="+mn-cs"/>
              </a:rPr>
              <a:t>Vraag de deelnemers of ze nog specifieke vragen hebben over de vorige bijeenkomsten of met betrekking tot het thema van deze bijeenkomst. Daar kom je dan zo op terug.   </a:t>
            </a:r>
          </a:p>
          <a:p>
            <a:endParaRPr lang="nl-NL" dirty="0"/>
          </a:p>
        </p:txBody>
      </p:sp>
      <p:sp>
        <p:nvSpPr>
          <p:cNvPr id="4" name="Tijdelijke aanduiding voor dianummer 3"/>
          <p:cNvSpPr>
            <a:spLocks noGrp="1"/>
          </p:cNvSpPr>
          <p:nvPr>
            <p:ph type="sldNum" sz="quarter" idx="5"/>
          </p:nvPr>
        </p:nvSpPr>
        <p:spPr/>
        <p:txBody>
          <a:bodyPr/>
          <a:lstStyle/>
          <a:p>
            <a:fld id="{5D640767-057A-4A36-AA9A-27E9F730CA6D}" type="slidenum">
              <a:rPr lang="nl-NL" smtClean="0"/>
              <a:t>4</a:t>
            </a:fld>
            <a:endParaRPr lang="nl-NL"/>
          </a:p>
        </p:txBody>
      </p:sp>
    </p:spTree>
    <p:extLst>
      <p:ext uri="{BB962C8B-B14F-4D97-AF65-F5344CB8AC3E}">
        <p14:creationId xmlns:p14="http://schemas.microsoft.com/office/powerpoint/2010/main" val="1226294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Behandel kort het programma van vandaag en de leerdoelen. Vraag de vrijwilligers wat ze verwachten van deze bijeenkomst. Zijn er vragen waarvan ze verwachten dat die vandaag aan bod komen? Schrijf deze vragen eventueel op een flip-over of op het bord, zodat je er gedurende de bijeenkomst op terug kan komen. Wees ook duidelijk over vragen die de vrijwilligers stellen en die níet aan bod komen deze bijeenkomst.</a:t>
            </a:r>
            <a:endParaRPr lang="nl-NL" dirty="0"/>
          </a:p>
        </p:txBody>
      </p:sp>
      <p:sp>
        <p:nvSpPr>
          <p:cNvPr id="4" name="Tijdelijke aanduiding voor dianummer 3"/>
          <p:cNvSpPr>
            <a:spLocks noGrp="1"/>
          </p:cNvSpPr>
          <p:nvPr>
            <p:ph type="sldNum" sz="quarter" idx="5"/>
          </p:nvPr>
        </p:nvSpPr>
        <p:spPr/>
        <p:txBody>
          <a:bodyPr/>
          <a:lstStyle/>
          <a:p>
            <a:fld id="{5D640767-057A-4A36-AA9A-27E9F730CA6D}" type="slidenum">
              <a:rPr lang="nl-NL" smtClean="0"/>
              <a:t>5</a:t>
            </a:fld>
            <a:endParaRPr lang="nl-NL"/>
          </a:p>
        </p:txBody>
      </p:sp>
    </p:spTree>
    <p:extLst>
      <p:ext uri="{BB962C8B-B14F-4D97-AF65-F5344CB8AC3E}">
        <p14:creationId xmlns:p14="http://schemas.microsoft.com/office/powerpoint/2010/main" val="3487986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0" i="0" kern="1200" dirty="0">
                <a:solidFill>
                  <a:schemeClr val="tx1"/>
                </a:solidFill>
                <a:effectLst/>
                <a:latin typeface="+mn-lt"/>
                <a:ea typeface="+mn-ea"/>
                <a:cs typeface="+mn-cs"/>
              </a:rPr>
              <a:t>Bekijk samen de tekst Schaamte (op de dia). Vraag de vrijwilligers wat opvalt.  </a:t>
            </a:r>
          </a:p>
          <a:p>
            <a:pPr rtl="0" fontAlgn="base"/>
            <a:r>
              <a:rPr lang="nl-NL" sz="1200" b="0" i="0" kern="1200" dirty="0">
                <a:solidFill>
                  <a:schemeClr val="tx1"/>
                </a:solidFill>
                <a:effectLst/>
                <a:latin typeface="+mn-lt"/>
                <a:ea typeface="+mn-ea"/>
                <a:cs typeface="+mn-cs"/>
              </a:rPr>
              <a:t>Wat gaat hier goed (net handschrift, veel tekst, wat er staat is begrijpelijk)?   </a:t>
            </a:r>
          </a:p>
          <a:p>
            <a:endParaRPr lang="nl-NL" dirty="0"/>
          </a:p>
        </p:txBody>
      </p:sp>
      <p:sp>
        <p:nvSpPr>
          <p:cNvPr id="4" name="Tijdelijke aanduiding voor dianummer 3"/>
          <p:cNvSpPr>
            <a:spLocks noGrp="1"/>
          </p:cNvSpPr>
          <p:nvPr>
            <p:ph type="sldNum" sz="quarter" idx="5"/>
          </p:nvPr>
        </p:nvSpPr>
        <p:spPr/>
        <p:txBody>
          <a:bodyPr/>
          <a:lstStyle/>
          <a:p>
            <a:fld id="{5D640767-057A-4A36-AA9A-27E9F730CA6D}" type="slidenum">
              <a:rPr lang="nl-NL" smtClean="0"/>
              <a:t>6</a:t>
            </a:fld>
            <a:endParaRPr lang="nl-NL"/>
          </a:p>
        </p:txBody>
      </p:sp>
    </p:spTree>
    <p:extLst>
      <p:ext uri="{BB962C8B-B14F-4D97-AF65-F5344CB8AC3E}">
        <p14:creationId xmlns:p14="http://schemas.microsoft.com/office/powerpoint/2010/main" val="2720872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0" i="0" kern="1200" dirty="0">
                <a:solidFill>
                  <a:schemeClr val="tx1"/>
                </a:solidFill>
                <a:effectLst/>
                <a:latin typeface="+mn-lt"/>
                <a:ea typeface="+mn-ea"/>
                <a:cs typeface="+mn-cs"/>
              </a:rPr>
              <a:t>Schrijf midden op het bord of een flip-over het woord ‘schrijven’.  </a:t>
            </a:r>
          </a:p>
          <a:p>
            <a:pPr rtl="0" fontAlgn="base"/>
            <a:r>
              <a:rPr lang="nl-NL" sz="1200" b="0" i="0" kern="1200" dirty="0">
                <a:solidFill>
                  <a:schemeClr val="tx1"/>
                </a:solidFill>
                <a:effectLst/>
                <a:latin typeface="+mn-lt"/>
                <a:ea typeface="+mn-ea"/>
                <a:cs typeface="+mn-cs"/>
              </a:rPr>
              <a:t>Laat de deelnemers in tweetallen brainstormen: wat komt er zoal kijken bij schrijven? </a:t>
            </a:r>
          </a:p>
          <a:p>
            <a:pPr rtl="0" fontAlgn="base"/>
            <a:r>
              <a:rPr lang="nl-NL" sz="1200" b="0" i="0" kern="1200" dirty="0">
                <a:solidFill>
                  <a:schemeClr val="tx1"/>
                </a:solidFill>
                <a:effectLst/>
                <a:latin typeface="+mn-lt"/>
                <a:ea typeface="+mn-ea"/>
                <a:cs typeface="+mn-cs"/>
              </a:rPr>
              <a:t>Inventariseer plenair. Maak, terwijl de antwoorden uit de groep komen, een woordspin op bord of flip-over. De deelnemers noemen allerlei aspecten van schrijven.  </a:t>
            </a:r>
          </a:p>
          <a:p>
            <a:pPr rtl="0" fontAlgn="base"/>
            <a:r>
              <a:rPr lang="nl-NL" sz="1200" b="0" i="0" kern="1200" dirty="0">
                <a:solidFill>
                  <a:schemeClr val="tx1"/>
                </a:solidFill>
                <a:effectLst/>
                <a:latin typeface="+mn-lt"/>
                <a:ea typeface="+mn-ea"/>
                <a:cs typeface="+mn-cs"/>
              </a:rPr>
              <a:t>De kans is groot dat veel aspecten die de deelnemers noemen, binnen de thema’s vallen die in de Taalhulp terugkomen. Pas daarom bij het noteren van de antwoorden al zo veel mogelijk de indeling van thema’s toe die ook in de Taalhulp terugkomt:  </a:t>
            </a:r>
          </a:p>
          <a:p>
            <a:pPr marL="0" marR="0" lvl="0" indent="0" algn="l" defTabSz="914400" rtl="0" eaLnBrk="1" fontAlgn="base"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 Leer lezen en schrijven | Taalambassadeur Gerrit Kwakkel </a:t>
            </a:r>
            <a:r>
              <a:rPr lang="nl-NL" dirty="0">
                <a:hlinkClick r:id="rId3"/>
              </a:rPr>
              <a:t>https://www.youtube.com/watch?v=M2QEwvBrj7U</a:t>
            </a:r>
            <a:endParaRPr lang="nl-NL" sz="1200" b="0" i="0" kern="1200" dirty="0">
              <a:solidFill>
                <a:schemeClr val="tx1"/>
              </a:solidFill>
              <a:effectLst/>
              <a:latin typeface="+mn-lt"/>
              <a:ea typeface="+mn-ea"/>
              <a:cs typeface="+mn-cs"/>
            </a:endParaRPr>
          </a:p>
          <a:p>
            <a:pPr rtl="0" fontAlgn="base"/>
            <a:endParaRPr lang="nl-NL" sz="1200" b="0" i="0" kern="1200" dirty="0">
              <a:solidFill>
                <a:schemeClr val="tx1"/>
              </a:solidFill>
              <a:effectLst/>
              <a:latin typeface="+mn-lt"/>
              <a:ea typeface="+mn-ea"/>
              <a:cs typeface="+mn-cs"/>
            </a:endParaRPr>
          </a:p>
          <a:p>
            <a:pPr rtl="0" fontAlgn="base"/>
            <a:endParaRPr lang="nl-NL" sz="1200" b="0" i="0" kern="1200" dirty="0">
              <a:solidFill>
                <a:schemeClr val="tx1"/>
              </a:solidFill>
              <a:effectLst/>
              <a:latin typeface="+mn-lt"/>
              <a:ea typeface="+mn-ea"/>
              <a:cs typeface="+mn-cs"/>
            </a:endParaRPr>
          </a:p>
          <a:p>
            <a:pPr marL="228600" indent="-228600" rtl="0" fontAlgn="base">
              <a:buAutoNum type="arabicPeriod"/>
            </a:pPr>
            <a:r>
              <a:rPr lang="nl-NL" sz="1200" b="0" i="0" kern="1200" dirty="0">
                <a:solidFill>
                  <a:schemeClr val="tx1"/>
                </a:solidFill>
                <a:effectLst/>
                <a:latin typeface="+mn-lt"/>
                <a:ea typeface="+mn-ea"/>
                <a:cs typeface="+mn-cs"/>
              </a:rPr>
              <a:t>Leesbaarheid </a:t>
            </a:r>
          </a:p>
          <a:p>
            <a:pPr marL="228600" indent="-228600" rtl="0" fontAlgn="base">
              <a:buAutoNum type="arabicPeriod"/>
            </a:pPr>
            <a:r>
              <a:rPr lang="nl-NL" sz="1200" b="0" i="0" kern="1200" dirty="0">
                <a:solidFill>
                  <a:schemeClr val="tx1"/>
                </a:solidFill>
                <a:effectLst/>
                <a:latin typeface="+mn-lt"/>
                <a:ea typeface="+mn-ea"/>
                <a:cs typeface="+mn-cs"/>
              </a:rPr>
              <a:t>Inhoud en opbouw </a:t>
            </a:r>
          </a:p>
          <a:p>
            <a:pPr marL="228600" indent="-228600" rtl="0" fontAlgn="base">
              <a:buAutoNum type="arabicPeriod"/>
            </a:pPr>
            <a:r>
              <a:rPr lang="nl-NL" sz="1200" b="0" i="0" kern="1200" dirty="0">
                <a:solidFill>
                  <a:schemeClr val="tx1"/>
                </a:solidFill>
                <a:effectLst/>
                <a:latin typeface="+mn-lt"/>
                <a:ea typeface="+mn-ea"/>
                <a:cs typeface="+mn-cs"/>
              </a:rPr>
              <a:t>Spelling </a:t>
            </a:r>
          </a:p>
          <a:p>
            <a:pPr marL="228600" indent="-228600" rtl="0" fontAlgn="base">
              <a:buAutoNum type="arabicPeriod"/>
            </a:pPr>
            <a:r>
              <a:rPr lang="nl-NL" sz="1200" b="0" i="0" kern="1200" dirty="0">
                <a:solidFill>
                  <a:schemeClr val="tx1"/>
                </a:solidFill>
                <a:effectLst/>
                <a:latin typeface="+mn-lt"/>
                <a:ea typeface="+mn-ea"/>
                <a:cs typeface="+mn-cs"/>
              </a:rPr>
              <a:t>Grammatica </a:t>
            </a:r>
          </a:p>
          <a:p>
            <a:pPr marL="228600" indent="-228600" rtl="0" fontAlgn="base">
              <a:buAutoNum type="arabicPeriod"/>
            </a:pPr>
            <a:r>
              <a:rPr lang="nl-NL" sz="1200" b="0" i="0" kern="1200" dirty="0">
                <a:solidFill>
                  <a:schemeClr val="tx1"/>
                </a:solidFill>
                <a:effectLst/>
                <a:latin typeface="+mn-lt"/>
                <a:ea typeface="+mn-ea"/>
                <a:cs typeface="+mn-cs"/>
              </a:rPr>
              <a:t>Woordenschat  </a:t>
            </a:r>
          </a:p>
          <a:p>
            <a:pPr rtl="0" fontAlgn="base"/>
            <a:r>
              <a:rPr lang="nl-NL" sz="1200" b="0" i="0" kern="1200" dirty="0">
                <a:solidFill>
                  <a:schemeClr val="tx1"/>
                </a:solidFill>
                <a:effectLst/>
                <a:latin typeface="+mn-lt"/>
                <a:ea typeface="+mn-ea"/>
                <a:cs typeface="+mn-cs"/>
              </a:rPr>
              <a:t>Vul zelf nog aan als niet alle thema’s voorbij zijn gekomen.   </a:t>
            </a:r>
          </a:p>
          <a:p>
            <a:endParaRPr lang="nl-NL" dirty="0"/>
          </a:p>
        </p:txBody>
      </p:sp>
      <p:sp>
        <p:nvSpPr>
          <p:cNvPr id="4" name="Tijdelijke aanduiding voor dianummer 3"/>
          <p:cNvSpPr>
            <a:spLocks noGrp="1"/>
          </p:cNvSpPr>
          <p:nvPr>
            <p:ph type="sldNum" sz="quarter" idx="5"/>
          </p:nvPr>
        </p:nvSpPr>
        <p:spPr/>
        <p:txBody>
          <a:bodyPr/>
          <a:lstStyle/>
          <a:p>
            <a:fld id="{5D640767-057A-4A36-AA9A-27E9F730CA6D}" type="slidenum">
              <a:rPr lang="nl-NL" smtClean="0"/>
              <a:t>7</a:t>
            </a:fld>
            <a:endParaRPr lang="nl-NL"/>
          </a:p>
        </p:txBody>
      </p:sp>
    </p:spTree>
    <p:extLst>
      <p:ext uri="{BB962C8B-B14F-4D97-AF65-F5344CB8AC3E}">
        <p14:creationId xmlns:p14="http://schemas.microsoft.com/office/powerpoint/2010/main" val="3054222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0" i="0" kern="1200" dirty="0">
                <a:solidFill>
                  <a:schemeClr val="tx1"/>
                </a:solidFill>
                <a:effectLst/>
                <a:latin typeface="+mn-lt"/>
                <a:ea typeface="+mn-ea"/>
                <a:cs typeface="+mn-cs"/>
              </a:rPr>
              <a:t>De deelnemers zijn inmiddels bekend met het VUT-model uit de workshop lezen. Herhaal het echter kort nog een keer, nu met de gedachte gericht op schrijven: wat is het schrijfdoel, voor welk publiek schrijf je (formeel/informeel), welke woorden worden verwacht te gebruiken etc. </a:t>
            </a:r>
          </a:p>
          <a:p>
            <a:pPr rtl="0" fontAlgn="base"/>
            <a:r>
              <a:rPr lang="nl-NL" sz="1200" b="0" i="0" kern="1200" dirty="0">
                <a:solidFill>
                  <a:schemeClr val="tx1"/>
                </a:solidFill>
                <a:effectLst/>
                <a:latin typeface="+mn-lt"/>
                <a:ea typeface="+mn-ea"/>
                <a:cs typeface="+mn-cs"/>
              </a:rPr>
              <a:t>Wijs de deelnemers ook op de uitgebreidere versie bij de instructiekaarten 2 en 4.  </a:t>
            </a:r>
          </a:p>
          <a:p>
            <a:pPr rtl="0" fontAlgn="base"/>
            <a:r>
              <a:rPr lang="nl-NL" sz="1200" b="0" i="0" kern="1200" dirty="0">
                <a:solidFill>
                  <a:schemeClr val="tx1"/>
                </a:solidFill>
                <a:effectLst/>
                <a:latin typeface="+mn-lt"/>
                <a:ea typeface="+mn-ea"/>
                <a:cs typeface="+mn-cs"/>
              </a:rPr>
              <a:t>De deelnemers gaan drietallen bij elkaar zitten en kiezen uit de casussen versie A en B elk één taalvraag.  </a:t>
            </a:r>
          </a:p>
          <a:p>
            <a:pPr rtl="0" fontAlgn="base"/>
            <a:r>
              <a:rPr lang="nl-NL" sz="1200" b="0" i="0" kern="1200" dirty="0">
                <a:solidFill>
                  <a:schemeClr val="tx1"/>
                </a:solidFill>
                <a:effectLst/>
                <a:latin typeface="+mn-lt"/>
                <a:ea typeface="+mn-ea"/>
                <a:cs typeface="+mn-cs"/>
              </a:rPr>
              <a:t>Vervolgens zoekt elk drietal bij hun twee gekozen casussen een Taalkaart die ze kunnen gebruiken bij de begeleiding.  </a:t>
            </a:r>
          </a:p>
          <a:p>
            <a:pPr rtl="0" fontAlgn="base"/>
            <a:r>
              <a:rPr lang="nl-NL" sz="1200" b="0" i="0" kern="1200" dirty="0">
                <a:solidFill>
                  <a:schemeClr val="tx1"/>
                </a:solidFill>
                <a:effectLst/>
                <a:latin typeface="+mn-lt"/>
                <a:ea typeface="+mn-ea"/>
                <a:cs typeface="+mn-cs"/>
              </a:rPr>
              <a:t>Twee van hen bereiden elk één van de twee casussen voor en in rollenspel gaan ze als oefening de ander begeleiden. Hierbij nemen ze de afspraken van het VUT-model in acht en de aanwijzingen die gegeven worden op de door hen gekozen Taalkaart. De derde persoon is de observator en richt zich op de persoon van het tweetal die in de rol van taalbuddy is: observeer hem en geef hem aan het eind van het rollenspel feedback samen met de persoon in de rol van taalvrager.  </a:t>
            </a:r>
          </a:p>
          <a:p>
            <a:pPr rtl="0" fontAlgn="base"/>
            <a:r>
              <a:rPr lang="nl-NL" sz="1200" b="0" i="0" kern="1200" dirty="0">
                <a:solidFill>
                  <a:schemeClr val="tx1"/>
                </a:solidFill>
                <a:effectLst/>
                <a:latin typeface="+mn-lt"/>
                <a:ea typeface="+mn-ea"/>
                <a:cs typeface="+mn-cs"/>
              </a:rPr>
              <a:t>Eerst wordt de gekozen casus van versie A geoefend en vervolgens de gekozen casus van versie B. </a:t>
            </a:r>
          </a:p>
          <a:p>
            <a:pPr rtl="0" fontAlgn="base"/>
            <a:r>
              <a:rPr lang="nl-NL" sz="1200" b="0" i="0" kern="1200" dirty="0">
                <a:solidFill>
                  <a:schemeClr val="tx1"/>
                </a:solidFill>
                <a:effectLst/>
                <a:latin typeface="+mn-lt"/>
                <a:ea typeface="+mn-ea"/>
                <a:cs typeface="+mn-cs"/>
              </a:rPr>
              <a:t> </a:t>
            </a:r>
          </a:p>
          <a:p>
            <a:pPr rtl="0" fontAlgn="base"/>
            <a:r>
              <a:rPr lang="nl-NL" sz="1200" b="0" i="0" kern="1200" dirty="0">
                <a:solidFill>
                  <a:schemeClr val="tx1"/>
                </a:solidFill>
                <a:effectLst/>
                <a:latin typeface="+mn-lt"/>
                <a:ea typeface="+mn-ea"/>
                <a:cs typeface="+mn-cs"/>
              </a:rPr>
              <a:t>Als de eerste drietallen klaar zijn met beide oefensituaties pak dan plenair op wat hun ervaringen zijn bij dit rollenspel: wat ging makkelijk, wat ging moeilijk, waar zijn nog vragen over. </a:t>
            </a:r>
          </a:p>
          <a:p>
            <a:endParaRPr lang="nl-NL" dirty="0"/>
          </a:p>
        </p:txBody>
      </p:sp>
      <p:sp>
        <p:nvSpPr>
          <p:cNvPr id="4" name="Tijdelijke aanduiding voor dianummer 3"/>
          <p:cNvSpPr>
            <a:spLocks noGrp="1"/>
          </p:cNvSpPr>
          <p:nvPr>
            <p:ph type="sldNum" sz="quarter" idx="5"/>
          </p:nvPr>
        </p:nvSpPr>
        <p:spPr/>
        <p:txBody>
          <a:bodyPr/>
          <a:lstStyle/>
          <a:p>
            <a:fld id="{5D640767-057A-4A36-AA9A-27E9F730CA6D}" type="slidenum">
              <a:rPr lang="nl-NL" smtClean="0"/>
              <a:t>8</a:t>
            </a:fld>
            <a:endParaRPr lang="nl-NL"/>
          </a:p>
        </p:txBody>
      </p:sp>
    </p:spTree>
    <p:extLst>
      <p:ext uri="{BB962C8B-B14F-4D97-AF65-F5344CB8AC3E}">
        <p14:creationId xmlns:p14="http://schemas.microsoft.com/office/powerpoint/2010/main" val="893302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is feedback geven, hoe geef je feedback. Je kan modellen gebruiken als de 4 g’s gedrag, gevoel/gedachten, gevolg en gewest gedrag. Maar ook via sandwich model. Laat de </a:t>
            </a:r>
            <a:r>
              <a:rPr lang="nl-NL" dirty="0" err="1"/>
              <a:t>deelenmers</a:t>
            </a:r>
            <a:r>
              <a:rPr lang="nl-NL" dirty="0"/>
              <a:t> ervaren wat het is.</a:t>
            </a:r>
          </a:p>
        </p:txBody>
      </p:sp>
      <p:sp>
        <p:nvSpPr>
          <p:cNvPr id="4" name="Tijdelijke aanduiding voor dianummer 3"/>
          <p:cNvSpPr>
            <a:spLocks noGrp="1"/>
          </p:cNvSpPr>
          <p:nvPr>
            <p:ph type="sldNum" sz="quarter" idx="5"/>
          </p:nvPr>
        </p:nvSpPr>
        <p:spPr/>
        <p:txBody>
          <a:bodyPr/>
          <a:lstStyle/>
          <a:p>
            <a:fld id="{5D640767-057A-4A36-AA9A-27E9F730CA6D}" type="slidenum">
              <a:rPr lang="nl-NL" smtClean="0"/>
              <a:t>9</a:t>
            </a:fld>
            <a:endParaRPr lang="nl-NL"/>
          </a:p>
        </p:txBody>
      </p:sp>
    </p:spTree>
    <p:extLst>
      <p:ext uri="{BB962C8B-B14F-4D97-AF65-F5344CB8AC3E}">
        <p14:creationId xmlns:p14="http://schemas.microsoft.com/office/powerpoint/2010/main" val="1590327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Loop samen het stroomschema ‘Taalvrager activeren’ door. Wat kun je in je coachende rol doen om je taalvrager te gaan laten nadenken over zijn eigen tekst?</a:t>
            </a:r>
            <a:endParaRPr lang="nl-NL" dirty="0"/>
          </a:p>
        </p:txBody>
      </p:sp>
      <p:sp>
        <p:nvSpPr>
          <p:cNvPr id="4" name="Tijdelijke aanduiding voor dianummer 3"/>
          <p:cNvSpPr>
            <a:spLocks noGrp="1"/>
          </p:cNvSpPr>
          <p:nvPr>
            <p:ph type="sldNum" sz="quarter" idx="5"/>
          </p:nvPr>
        </p:nvSpPr>
        <p:spPr/>
        <p:txBody>
          <a:bodyPr/>
          <a:lstStyle/>
          <a:p>
            <a:fld id="{5D640767-057A-4A36-AA9A-27E9F730CA6D}" type="slidenum">
              <a:rPr lang="nl-NL" smtClean="0"/>
              <a:t>10</a:t>
            </a:fld>
            <a:endParaRPr lang="nl-NL"/>
          </a:p>
        </p:txBody>
      </p:sp>
    </p:spTree>
    <p:extLst>
      <p:ext uri="{BB962C8B-B14F-4D97-AF65-F5344CB8AC3E}">
        <p14:creationId xmlns:p14="http://schemas.microsoft.com/office/powerpoint/2010/main" val="32651617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04520" y="820738"/>
            <a:ext cx="10924622" cy="2671762"/>
          </a:xfrm>
        </p:spPr>
        <p:txBody>
          <a:bodyPr anchor="b" anchorCtr="0"/>
          <a:lstStyle>
            <a:lvl1pPr algn="l">
              <a:lnSpc>
                <a:spcPct val="98000"/>
              </a:lnSpc>
              <a:defRPr sz="10400">
                <a:solidFill>
                  <a:schemeClr val="tx1"/>
                </a:solidFill>
              </a:defRPr>
            </a:lvl1pPr>
          </a:lstStyle>
          <a:p>
            <a:r>
              <a:rPr lang="nl-NL"/>
              <a:t>Presentatie</a:t>
            </a:r>
            <a:br>
              <a:rPr lang="nl-NL"/>
            </a:br>
            <a:r>
              <a:rPr lang="nl-NL"/>
              <a:t>Titel</a:t>
            </a:r>
          </a:p>
        </p:txBody>
      </p:sp>
      <p:sp>
        <p:nvSpPr>
          <p:cNvPr id="3" name="Ondertitel 2"/>
          <p:cNvSpPr>
            <a:spLocks noGrp="1"/>
          </p:cNvSpPr>
          <p:nvPr>
            <p:ph type="subTitle" idx="1" hasCustomPrompt="1"/>
          </p:nvPr>
        </p:nvSpPr>
        <p:spPr>
          <a:xfrm>
            <a:off x="584200" y="3275013"/>
            <a:ext cx="10998200" cy="1227137"/>
          </a:xfrm>
        </p:spPr>
        <p:txBody>
          <a:bodyPr/>
          <a:lstStyle>
            <a:lvl1pPr marL="0" indent="0" algn="l">
              <a:buNone/>
              <a:defRPr sz="7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Subtitel</a:t>
            </a:r>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61096" y="5160966"/>
            <a:ext cx="2682000" cy="1378851"/>
          </a:xfrm>
          <a:prstGeom prst="rect">
            <a:avLst/>
          </a:prstGeom>
        </p:spPr>
      </p:pic>
      <p:sp>
        <p:nvSpPr>
          <p:cNvPr id="12" name="Tijdelijke aanduiding voor tekst 11"/>
          <p:cNvSpPr>
            <a:spLocks noGrp="1"/>
          </p:cNvSpPr>
          <p:nvPr>
            <p:ph type="body" sz="quarter" idx="10" hasCustomPrompt="1"/>
          </p:nvPr>
        </p:nvSpPr>
        <p:spPr>
          <a:xfrm>
            <a:off x="609600" y="5357947"/>
            <a:ext cx="5685692" cy="926124"/>
          </a:xfrm>
        </p:spPr>
        <p:txBody>
          <a:bodyPr/>
          <a:lstStyle>
            <a:lvl1pPr>
              <a:lnSpc>
                <a:spcPct val="90000"/>
              </a:lnSpc>
              <a:defRPr sz="2400" baseline="0"/>
            </a:lvl1pPr>
            <a:lvl3pPr marL="0" indent="0">
              <a:buNone/>
              <a:defRPr/>
            </a:lvl3pPr>
            <a:lvl4pPr marL="180975" indent="0">
              <a:buNone/>
              <a:defRPr/>
            </a:lvl4pPr>
            <a:lvl5pPr marL="361950" indent="0">
              <a:buNone/>
              <a:defRPr/>
            </a:lvl5pPr>
          </a:lstStyle>
          <a:p>
            <a:pPr lvl="0"/>
            <a:r>
              <a:rPr lang="nl-NL"/>
              <a:t>Auteur</a:t>
            </a:r>
          </a:p>
          <a:p>
            <a:pPr lvl="0"/>
            <a:r>
              <a:rPr lang="nl-NL"/>
              <a:t>dag maand jaar</a:t>
            </a:r>
          </a:p>
        </p:txBody>
      </p:sp>
    </p:spTree>
    <p:extLst>
      <p:ext uri="{BB962C8B-B14F-4D97-AF65-F5344CB8AC3E}">
        <p14:creationId xmlns:p14="http://schemas.microsoft.com/office/powerpoint/2010/main" val="372601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ekop">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93722" y="559600"/>
            <a:ext cx="10515600" cy="1423975"/>
          </a:xfrm>
        </p:spPr>
        <p:txBody>
          <a:bodyPr anchor="b" anchorCtr="0"/>
          <a:lstStyle>
            <a:lvl1pPr>
              <a:lnSpc>
                <a:spcPct val="96000"/>
              </a:lnSpc>
              <a:defRPr sz="5200" baseline="0"/>
            </a:lvl1pPr>
          </a:lstStyle>
          <a:p>
            <a:r>
              <a:rPr lang="nl-NL" err="1"/>
              <a:t>Chapter</a:t>
            </a:r>
            <a:br>
              <a:rPr lang="nl-NL"/>
            </a:br>
            <a:r>
              <a:rPr lang="nl-NL"/>
              <a:t>Titel</a:t>
            </a:r>
          </a:p>
        </p:txBody>
      </p:sp>
      <p:sp>
        <p:nvSpPr>
          <p:cNvPr id="3" name="Tijdelijke aanduiding voor tekst 2"/>
          <p:cNvSpPr>
            <a:spLocks noGrp="1"/>
          </p:cNvSpPr>
          <p:nvPr>
            <p:ph type="body" idx="1" hasCustomPrompt="1"/>
          </p:nvPr>
        </p:nvSpPr>
        <p:spPr>
          <a:xfrm>
            <a:off x="601030" y="1904463"/>
            <a:ext cx="10515600" cy="1500187"/>
          </a:xfrm>
        </p:spPr>
        <p:txBody>
          <a:bodyPr/>
          <a:lstStyle>
            <a:lvl1pPr marL="0" indent="0">
              <a:buNone/>
              <a:defRPr sz="36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Subtitel</a:t>
            </a:r>
          </a:p>
        </p:txBody>
      </p:sp>
      <p:pic>
        <p:nvPicPr>
          <p:cNvPr id="9" name="Afbeelding 8"/>
          <p:cNvPicPr>
            <a:picLocks noChangeAspect="1"/>
          </p:cNvPicPr>
          <p:nvPr userDrawn="1"/>
        </p:nvPicPr>
        <p:blipFill rotWithShape="1">
          <a:blip r:embed="rId2" cstate="print">
            <a:extLst>
              <a:ext uri="{28A0092B-C50C-407E-A947-70E740481C1C}">
                <a14:useLocalDpi xmlns:a14="http://schemas.microsoft.com/office/drawing/2010/main" val="0"/>
              </a:ext>
            </a:extLst>
          </a:blip>
          <a:srcRect r="58513"/>
          <a:stretch/>
        </p:blipFill>
        <p:spPr>
          <a:xfrm>
            <a:off x="11421508" y="6076950"/>
            <a:ext cx="566491" cy="702000"/>
          </a:xfrm>
          <a:prstGeom prst="rect">
            <a:avLst/>
          </a:prstGeom>
        </p:spPr>
      </p:pic>
    </p:spTree>
    <p:extLst>
      <p:ext uri="{BB962C8B-B14F-4D97-AF65-F5344CB8AC3E}">
        <p14:creationId xmlns:p14="http://schemas.microsoft.com/office/powerpoint/2010/main" val="413244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a:xfrm>
            <a:off x="571500" y="2045495"/>
            <a:ext cx="9000000" cy="3848100"/>
          </a:xfrm>
        </p:spPr>
        <p:txBody>
          <a:bodyPr/>
          <a:lstStyle>
            <a:lvl1pPr>
              <a:lnSpc>
                <a:spcPct val="110000"/>
              </a:lnSpc>
              <a:defRPr sz="2400"/>
            </a:lvl1pPr>
            <a:lvl2pPr>
              <a:lnSpc>
                <a:spcPct val="110000"/>
              </a:lnSpc>
              <a:defRPr sz="2400"/>
            </a:lvl2pPr>
            <a:lvl3pPr>
              <a:lnSpc>
                <a:spcPct val="110000"/>
              </a:lnSpc>
              <a:defRPr sz="2400"/>
            </a:lvl3pPr>
            <a:lvl4pPr>
              <a:lnSpc>
                <a:spcPct val="110000"/>
              </a:lnSpc>
              <a:defRPr sz="2400"/>
            </a:lvl4pPr>
            <a:lvl5pPr>
              <a:lnSpc>
                <a:spcPct val="110000"/>
              </a:lnSpc>
              <a:defRPr sz="2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p:cNvSpPr>
            <a:spLocks noGrp="1"/>
          </p:cNvSpPr>
          <p:nvPr>
            <p:ph type="ftr" sz="quarter" idx="11"/>
          </p:nvPr>
        </p:nvSpPr>
        <p:spPr/>
        <p:txBody>
          <a:bodyPr/>
          <a:lstStyle/>
          <a:p>
            <a:r>
              <a:rPr lang="nl-NL"/>
              <a:t>Taalbuddy bijeenkomst 4 - Schrijven</a:t>
            </a:r>
          </a:p>
        </p:txBody>
      </p:sp>
      <p:sp>
        <p:nvSpPr>
          <p:cNvPr id="6" name="Tijdelijke aanduiding voor dianummer 5"/>
          <p:cNvSpPr>
            <a:spLocks noGrp="1"/>
          </p:cNvSpPr>
          <p:nvPr>
            <p:ph type="sldNum" sz="quarter" idx="12"/>
          </p:nvPr>
        </p:nvSpPr>
        <p:spPr/>
        <p:txBody>
          <a:bodyPr/>
          <a:lstStyle/>
          <a:p>
            <a:fld id="{9AA2FC48-BCFE-4310-BE43-51E56148A879}" type="slidenum">
              <a:rPr lang="nl-NL" smtClean="0"/>
              <a:t>‹nr.›</a:t>
            </a:fld>
            <a:endParaRPr lang="nl-NL"/>
          </a:p>
        </p:txBody>
      </p:sp>
      <p:sp>
        <p:nvSpPr>
          <p:cNvPr id="7" name="Tekstvak 6"/>
          <p:cNvSpPr txBox="1"/>
          <p:nvPr userDrawn="1"/>
        </p:nvSpPr>
        <p:spPr>
          <a:xfrm>
            <a:off x="-1864948" y="2070101"/>
            <a:ext cx="1800000" cy="3343274"/>
          </a:xfrm>
          <a:prstGeom prst="rect">
            <a:avLst/>
          </a:prstGeom>
          <a:solidFill>
            <a:schemeClr val="accent3"/>
          </a:solidFill>
        </p:spPr>
        <p:txBody>
          <a:bodyPr wrap="square" rtlCol="0">
            <a:noAutofit/>
          </a:bodyPr>
          <a:lstStyle/>
          <a:p>
            <a:r>
              <a:rPr lang="nl-NL" sz="1000" noProof="0">
                <a:solidFill>
                  <a:schemeClr val="tx1"/>
                </a:solidFill>
              </a:rPr>
              <a:t>Tekst opmaken door lijstniveau te verlagen of te verhogen.</a:t>
            </a:r>
          </a:p>
          <a:p>
            <a:endParaRPr lang="nl-NL" sz="1000" noProof="0">
              <a:solidFill>
                <a:schemeClr val="tx1"/>
              </a:solidFill>
            </a:endParaRPr>
          </a:p>
          <a:p>
            <a:r>
              <a:rPr lang="nl-NL" sz="1000" noProof="0">
                <a:solidFill>
                  <a:schemeClr val="tx1"/>
                </a:solidFill>
              </a:rPr>
              <a:t>Plaats de cursor in de tekst en gebruik deze 2 knoppen</a:t>
            </a:r>
            <a:r>
              <a:rPr lang="nl-NL" sz="1000" baseline="0" noProof="0">
                <a:solidFill>
                  <a:schemeClr val="tx1"/>
                </a:solidFill>
              </a:rPr>
              <a:t> </a:t>
            </a:r>
            <a:r>
              <a:rPr lang="nl-NL" sz="1000" noProof="0">
                <a:solidFill>
                  <a:schemeClr val="tx1"/>
                </a:solidFill>
              </a:rPr>
              <a:t>(@ tab Start/Home - </a:t>
            </a:r>
            <a:r>
              <a:rPr lang="nl-NL" sz="1000" noProof="0" err="1">
                <a:solidFill>
                  <a:schemeClr val="tx1"/>
                </a:solidFill>
              </a:rPr>
              <a:t>grp</a:t>
            </a:r>
            <a:r>
              <a:rPr lang="nl-NL" sz="1000" noProof="0">
                <a:solidFill>
                  <a:schemeClr val="tx1"/>
                </a:solidFill>
              </a:rPr>
              <a:t> Alinea/</a:t>
            </a:r>
            <a:r>
              <a:rPr lang="nl-NL" sz="1000" noProof="0" err="1">
                <a:solidFill>
                  <a:schemeClr val="tx1"/>
                </a:solidFill>
              </a:rPr>
              <a:t>Paragraph</a:t>
            </a:r>
            <a:r>
              <a:rPr lang="nl-NL" sz="1000" noProof="0">
                <a:solidFill>
                  <a:schemeClr val="tx1"/>
                </a:solidFill>
              </a:rPr>
              <a:t>)</a:t>
            </a: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r>
              <a:rPr lang="nl-NL" sz="1000" noProof="0">
                <a:solidFill>
                  <a:schemeClr val="tx1"/>
                </a:solidFill>
              </a:rPr>
              <a:t>1 = tekst</a:t>
            </a:r>
          </a:p>
          <a:p>
            <a:r>
              <a:rPr lang="nl-NL" sz="1000" noProof="0">
                <a:solidFill>
                  <a:schemeClr val="tx1"/>
                </a:solidFill>
              </a:rPr>
              <a:t>2 = </a:t>
            </a:r>
            <a:r>
              <a:rPr lang="nl-NL" sz="1000" b="0" noProof="0">
                <a:solidFill>
                  <a:schemeClr val="tx2"/>
                </a:solidFill>
              </a:rPr>
              <a:t>oker tekst</a:t>
            </a:r>
          </a:p>
          <a:p>
            <a:r>
              <a:rPr lang="nl-NL" sz="1000" noProof="0">
                <a:solidFill>
                  <a:schemeClr val="tx1"/>
                </a:solidFill>
              </a:rPr>
              <a:t>3 = </a:t>
            </a:r>
            <a:r>
              <a:rPr lang="nl-NL" sz="1000" noProof="0">
                <a:solidFill>
                  <a:schemeClr val="tx1"/>
                </a:solidFill>
                <a:sym typeface="Symbol" panose="05050102010706020507" pitchFamily="18" charset="2"/>
              </a:rPr>
              <a:t></a:t>
            </a:r>
            <a:r>
              <a:rPr lang="nl-NL" sz="1000" noProof="0">
                <a:solidFill>
                  <a:schemeClr val="tx1"/>
                </a:solidFill>
              </a:rPr>
              <a:t> </a:t>
            </a:r>
            <a:r>
              <a:rPr lang="nl-NL" sz="1000" b="0" baseline="0" noProof="0">
                <a:solidFill>
                  <a:schemeClr val="tx1"/>
                </a:solidFill>
              </a:rPr>
              <a:t>tekst</a:t>
            </a:r>
            <a:endParaRPr lang="nl-NL" sz="1000" b="0" noProof="0">
              <a:solidFill>
                <a:schemeClr val="tx1"/>
              </a:solidFill>
            </a:endParaRPr>
          </a:p>
          <a:p>
            <a:r>
              <a:rPr lang="nl-NL" sz="1000" noProof="0">
                <a:solidFill>
                  <a:schemeClr val="tx1"/>
                </a:solidFill>
              </a:rPr>
              <a:t>4 =    </a:t>
            </a:r>
            <a:r>
              <a:rPr lang="nl-NL" sz="1000" noProof="0">
                <a:solidFill>
                  <a:schemeClr val="tx1"/>
                </a:solidFill>
                <a:sym typeface="Symbol" panose="05050102010706020507" pitchFamily="18" charset="2"/>
              </a:rPr>
              <a:t></a:t>
            </a:r>
            <a:r>
              <a:rPr lang="nl-NL" sz="1000" b="1" noProof="0">
                <a:solidFill>
                  <a:schemeClr val="tx1"/>
                </a:solidFill>
              </a:rPr>
              <a:t> </a:t>
            </a:r>
            <a:r>
              <a:rPr lang="nl-NL" sz="1000" b="0" noProof="0">
                <a:solidFill>
                  <a:schemeClr val="tx1"/>
                </a:solidFill>
              </a:rPr>
              <a:t>tekst</a:t>
            </a:r>
          </a:p>
          <a:p>
            <a:r>
              <a:rPr lang="nl-NL" sz="1000" noProof="0">
                <a:solidFill>
                  <a:schemeClr val="tx1"/>
                </a:solidFill>
              </a:rPr>
              <a:t>5 =       </a:t>
            </a:r>
            <a:r>
              <a:rPr lang="nl-NL" sz="1000" noProof="0">
                <a:solidFill>
                  <a:schemeClr val="tx1"/>
                </a:solidFill>
                <a:sym typeface="Symbol" panose="05050102010706020507" pitchFamily="18" charset="2"/>
              </a:rPr>
              <a:t> </a:t>
            </a:r>
            <a:r>
              <a:rPr lang="nl-NL" sz="1000" b="0" noProof="0">
                <a:solidFill>
                  <a:schemeClr val="tx1"/>
                </a:solidFill>
              </a:rPr>
              <a:t>tekst</a:t>
            </a:r>
            <a:endParaRPr lang="nl-NL" sz="1000" noProof="0">
              <a:solidFill>
                <a:schemeClr val="tx1"/>
              </a:solidFill>
            </a:endParaRPr>
          </a:p>
        </p:txBody>
      </p:sp>
      <p:pic>
        <p:nvPicPr>
          <p:cNvPr id="8" name="Afbeelding 7"/>
          <p:cNvPicPr>
            <a:picLocks noChangeAspect="1"/>
          </p:cNvPicPr>
          <p:nvPr userDrawn="1"/>
        </p:nvPicPr>
        <p:blipFill>
          <a:blip r:embed="rId2"/>
          <a:stretch>
            <a:fillRect/>
          </a:stretch>
        </p:blipFill>
        <p:spPr>
          <a:xfrm>
            <a:off x="-1772528" y="3465031"/>
            <a:ext cx="1285875" cy="914400"/>
          </a:xfrm>
          <a:prstGeom prst="rect">
            <a:avLst/>
          </a:prstGeom>
        </p:spPr>
      </p:pic>
    </p:spTree>
    <p:extLst>
      <p:ext uri="{BB962C8B-B14F-4D97-AF65-F5344CB8AC3E}">
        <p14:creationId xmlns:p14="http://schemas.microsoft.com/office/powerpoint/2010/main" val="5469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571500" y="2048400"/>
            <a:ext cx="5346221" cy="38484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260282" y="2048400"/>
            <a:ext cx="5346000" cy="38484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voettekst 7"/>
          <p:cNvSpPr>
            <a:spLocks noGrp="1"/>
          </p:cNvSpPr>
          <p:nvPr>
            <p:ph type="ftr" sz="quarter" idx="10"/>
          </p:nvPr>
        </p:nvSpPr>
        <p:spPr/>
        <p:txBody>
          <a:bodyPr/>
          <a:lstStyle/>
          <a:p>
            <a:r>
              <a:rPr lang="nl-NL"/>
              <a:t>Taalbuddy bijeenkomst 4 - Schrijven</a:t>
            </a:r>
          </a:p>
        </p:txBody>
      </p:sp>
      <p:sp>
        <p:nvSpPr>
          <p:cNvPr id="9" name="Tijdelijke aanduiding voor dianummer 8"/>
          <p:cNvSpPr>
            <a:spLocks noGrp="1"/>
          </p:cNvSpPr>
          <p:nvPr>
            <p:ph type="sldNum" sz="quarter" idx="11"/>
          </p:nvPr>
        </p:nvSpPr>
        <p:spPr/>
        <p:txBody>
          <a:bodyPr/>
          <a:lstStyle/>
          <a:p>
            <a:fld id="{9AA2FC48-BCFE-4310-BE43-51E56148A879}" type="slidenum">
              <a:rPr lang="nl-NL" smtClean="0"/>
              <a:pPr/>
              <a:t>‹nr.›</a:t>
            </a:fld>
            <a:endParaRPr lang="nl-NL"/>
          </a:p>
        </p:txBody>
      </p:sp>
      <p:sp>
        <p:nvSpPr>
          <p:cNvPr id="10" name="Tekstvak 9"/>
          <p:cNvSpPr txBox="1"/>
          <p:nvPr userDrawn="1"/>
        </p:nvSpPr>
        <p:spPr>
          <a:xfrm>
            <a:off x="-1864948" y="2070101"/>
            <a:ext cx="1800000" cy="3343274"/>
          </a:xfrm>
          <a:prstGeom prst="rect">
            <a:avLst/>
          </a:prstGeom>
          <a:solidFill>
            <a:schemeClr val="accent3"/>
          </a:solidFill>
        </p:spPr>
        <p:txBody>
          <a:bodyPr wrap="square" rtlCol="0">
            <a:noAutofit/>
          </a:bodyPr>
          <a:lstStyle/>
          <a:p>
            <a:r>
              <a:rPr lang="nl-NL" sz="1000" noProof="0">
                <a:solidFill>
                  <a:schemeClr val="tx1"/>
                </a:solidFill>
              </a:rPr>
              <a:t>Tekst opmaken door lijstniveau te verlagen of te verhogen.</a:t>
            </a:r>
          </a:p>
          <a:p>
            <a:endParaRPr lang="nl-NL" sz="1000" noProof="0">
              <a:solidFill>
                <a:schemeClr val="tx1"/>
              </a:solidFill>
            </a:endParaRPr>
          </a:p>
          <a:p>
            <a:r>
              <a:rPr lang="nl-NL" sz="1000" noProof="0">
                <a:solidFill>
                  <a:schemeClr val="tx1"/>
                </a:solidFill>
              </a:rPr>
              <a:t>Plaats de cursor in de tekst en gebruik deze 2 knoppen</a:t>
            </a:r>
            <a:r>
              <a:rPr lang="nl-NL" sz="1000" baseline="0" noProof="0">
                <a:solidFill>
                  <a:schemeClr val="tx1"/>
                </a:solidFill>
              </a:rPr>
              <a:t> </a:t>
            </a:r>
            <a:r>
              <a:rPr lang="nl-NL" sz="1000" noProof="0">
                <a:solidFill>
                  <a:schemeClr val="tx1"/>
                </a:solidFill>
              </a:rPr>
              <a:t>(@ tab Start/Home - </a:t>
            </a:r>
            <a:r>
              <a:rPr lang="nl-NL" sz="1000" noProof="0" err="1">
                <a:solidFill>
                  <a:schemeClr val="tx1"/>
                </a:solidFill>
              </a:rPr>
              <a:t>grp</a:t>
            </a:r>
            <a:r>
              <a:rPr lang="nl-NL" sz="1000" noProof="0">
                <a:solidFill>
                  <a:schemeClr val="tx1"/>
                </a:solidFill>
              </a:rPr>
              <a:t> Alinea/</a:t>
            </a:r>
            <a:r>
              <a:rPr lang="nl-NL" sz="1000" noProof="0" err="1">
                <a:solidFill>
                  <a:schemeClr val="tx1"/>
                </a:solidFill>
              </a:rPr>
              <a:t>Paragraph</a:t>
            </a:r>
            <a:r>
              <a:rPr lang="nl-NL" sz="1000" noProof="0">
                <a:solidFill>
                  <a:schemeClr val="tx1"/>
                </a:solidFill>
              </a:rPr>
              <a:t>)</a:t>
            </a: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r>
              <a:rPr lang="nl-NL" sz="1000" noProof="0">
                <a:solidFill>
                  <a:schemeClr val="tx1"/>
                </a:solidFill>
              </a:rPr>
              <a:t>1 = tekst</a:t>
            </a:r>
          </a:p>
          <a:p>
            <a:r>
              <a:rPr lang="nl-NL" sz="1000" noProof="0">
                <a:solidFill>
                  <a:schemeClr val="tx1"/>
                </a:solidFill>
              </a:rPr>
              <a:t>2 = </a:t>
            </a:r>
            <a:r>
              <a:rPr lang="nl-NL" sz="1000" b="0" noProof="0">
                <a:solidFill>
                  <a:schemeClr val="tx2"/>
                </a:solidFill>
              </a:rPr>
              <a:t>oker tekst</a:t>
            </a:r>
          </a:p>
          <a:p>
            <a:r>
              <a:rPr lang="nl-NL" sz="1000" noProof="0">
                <a:solidFill>
                  <a:schemeClr val="tx1"/>
                </a:solidFill>
              </a:rPr>
              <a:t>3 = </a:t>
            </a:r>
            <a:r>
              <a:rPr lang="nl-NL" sz="1000" noProof="0">
                <a:solidFill>
                  <a:schemeClr val="tx1"/>
                </a:solidFill>
                <a:sym typeface="Symbol" panose="05050102010706020507" pitchFamily="18" charset="2"/>
              </a:rPr>
              <a:t></a:t>
            </a:r>
            <a:r>
              <a:rPr lang="nl-NL" sz="1000" noProof="0">
                <a:solidFill>
                  <a:schemeClr val="tx1"/>
                </a:solidFill>
              </a:rPr>
              <a:t> </a:t>
            </a:r>
            <a:r>
              <a:rPr lang="nl-NL" sz="1000" b="0" baseline="0" noProof="0">
                <a:solidFill>
                  <a:schemeClr val="tx1"/>
                </a:solidFill>
              </a:rPr>
              <a:t>tekst</a:t>
            </a:r>
            <a:endParaRPr lang="nl-NL" sz="1000" b="0" noProof="0">
              <a:solidFill>
                <a:schemeClr val="tx1"/>
              </a:solidFill>
            </a:endParaRPr>
          </a:p>
          <a:p>
            <a:r>
              <a:rPr lang="nl-NL" sz="1000" noProof="0">
                <a:solidFill>
                  <a:schemeClr val="tx1"/>
                </a:solidFill>
              </a:rPr>
              <a:t>4 =    </a:t>
            </a:r>
            <a:r>
              <a:rPr lang="nl-NL" sz="1000" noProof="0">
                <a:solidFill>
                  <a:schemeClr val="tx1"/>
                </a:solidFill>
                <a:sym typeface="Symbol" panose="05050102010706020507" pitchFamily="18" charset="2"/>
              </a:rPr>
              <a:t></a:t>
            </a:r>
            <a:r>
              <a:rPr lang="nl-NL" sz="1000" b="1" noProof="0">
                <a:solidFill>
                  <a:schemeClr val="tx1"/>
                </a:solidFill>
              </a:rPr>
              <a:t> </a:t>
            </a:r>
            <a:r>
              <a:rPr lang="nl-NL" sz="1000" b="0" noProof="0">
                <a:solidFill>
                  <a:schemeClr val="tx1"/>
                </a:solidFill>
              </a:rPr>
              <a:t>tekst</a:t>
            </a:r>
          </a:p>
          <a:p>
            <a:r>
              <a:rPr lang="nl-NL" sz="1000" noProof="0">
                <a:solidFill>
                  <a:schemeClr val="tx1"/>
                </a:solidFill>
              </a:rPr>
              <a:t>5 =       </a:t>
            </a:r>
            <a:r>
              <a:rPr lang="nl-NL" sz="1000" noProof="0">
                <a:solidFill>
                  <a:schemeClr val="tx1"/>
                </a:solidFill>
                <a:sym typeface="Symbol" panose="05050102010706020507" pitchFamily="18" charset="2"/>
              </a:rPr>
              <a:t> </a:t>
            </a:r>
            <a:r>
              <a:rPr lang="nl-NL" sz="1000" b="0" noProof="0">
                <a:solidFill>
                  <a:schemeClr val="tx1"/>
                </a:solidFill>
              </a:rPr>
              <a:t>tekst</a:t>
            </a:r>
            <a:endParaRPr lang="nl-NL" sz="1000" noProof="0">
              <a:solidFill>
                <a:schemeClr val="tx1"/>
              </a:solidFill>
            </a:endParaRPr>
          </a:p>
        </p:txBody>
      </p:sp>
      <p:pic>
        <p:nvPicPr>
          <p:cNvPr id="11" name="Afbeelding 10"/>
          <p:cNvPicPr>
            <a:picLocks noChangeAspect="1"/>
          </p:cNvPicPr>
          <p:nvPr userDrawn="1"/>
        </p:nvPicPr>
        <p:blipFill>
          <a:blip r:embed="rId2"/>
          <a:stretch>
            <a:fillRect/>
          </a:stretch>
        </p:blipFill>
        <p:spPr>
          <a:xfrm>
            <a:off x="-1772528" y="3465031"/>
            <a:ext cx="1285875" cy="914400"/>
          </a:xfrm>
          <a:prstGeom prst="rect">
            <a:avLst/>
          </a:prstGeom>
        </p:spPr>
      </p:pic>
    </p:spTree>
    <p:extLst>
      <p:ext uri="{BB962C8B-B14F-4D97-AF65-F5344CB8AC3E}">
        <p14:creationId xmlns:p14="http://schemas.microsoft.com/office/powerpoint/2010/main" val="419169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6" name="Tijdelijke aanduiding voor voettekst 5"/>
          <p:cNvSpPr>
            <a:spLocks noGrp="1"/>
          </p:cNvSpPr>
          <p:nvPr>
            <p:ph type="ftr" sz="quarter" idx="10"/>
          </p:nvPr>
        </p:nvSpPr>
        <p:spPr/>
        <p:txBody>
          <a:bodyPr/>
          <a:lstStyle/>
          <a:p>
            <a:r>
              <a:rPr lang="nl-NL"/>
              <a:t>Taalbuddy bijeenkomst 4 - Schrijven</a:t>
            </a:r>
          </a:p>
        </p:txBody>
      </p:sp>
      <p:sp>
        <p:nvSpPr>
          <p:cNvPr id="7" name="Tijdelijke aanduiding voor dianummer 6"/>
          <p:cNvSpPr>
            <a:spLocks noGrp="1"/>
          </p:cNvSpPr>
          <p:nvPr>
            <p:ph type="sldNum" sz="quarter" idx="11"/>
          </p:nvPr>
        </p:nvSpPr>
        <p:spPr/>
        <p:txBody>
          <a:bodyPr/>
          <a:lstStyle/>
          <a:p>
            <a:fld id="{9AA2FC48-BCFE-4310-BE43-51E56148A879}" type="slidenum">
              <a:rPr lang="nl-NL" smtClean="0"/>
              <a:pPr/>
              <a:t>‹nr.›</a:t>
            </a:fld>
            <a:endParaRPr lang="nl-NL"/>
          </a:p>
        </p:txBody>
      </p:sp>
    </p:spTree>
    <p:extLst>
      <p:ext uri="{BB962C8B-B14F-4D97-AF65-F5344CB8AC3E}">
        <p14:creationId xmlns:p14="http://schemas.microsoft.com/office/powerpoint/2010/main" val="196619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NL"/>
              <a:t>Taalbuddy bijeenkomst 4 - Schrijven</a:t>
            </a:r>
          </a:p>
        </p:txBody>
      </p:sp>
      <p:sp>
        <p:nvSpPr>
          <p:cNvPr id="4" name="Tijdelijke aanduiding voor dianummer 3"/>
          <p:cNvSpPr>
            <a:spLocks noGrp="1"/>
          </p:cNvSpPr>
          <p:nvPr>
            <p:ph type="sldNum" sz="quarter" idx="12"/>
          </p:nvPr>
        </p:nvSpPr>
        <p:spPr/>
        <p:txBody>
          <a:bodyPr/>
          <a:lstStyle/>
          <a:p>
            <a:fld id="{9AA2FC48-BCFE-4310-BE43-51E56148A879}" type="slidenum">
              <a:rPr lang="nl-NL" smtClean="0"/>
              <a:t>‹nr.›</a:t>
            </a:fld>
            <a:endParaRPr lang="nl-NL"/>
          </a:p>
        </p:txBody>
      </p:sp>
    </p:spTree>
    <p:extLst>
      <p:ext uri="{BB962C8B-B14F-4D97-AF65-F5344CB8AC3E}">
        <p14:creationId xmlns:p14="http://schemas.microsoft.com/office/powerpoint/2010/main" val="1310063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63256" y="566190"/>
            <a:ext cx="11031843" cy="1198318"/>
          </a:xfrm>
          <a:prstGeom prst="rect">
            <a:avLst/>
          </a:prstGeom>
        </p:spPr>
        <p:txBody>
          <a:bodyPr vert="horz" lIns="0" tIns="0" rIns="0" bIns="0" rtlCol="0" anchor="t" anchorCtr="0">
            <a:noAutofit/>
          </a:bodyPr>
          <a:lstStyle/>
          <a:p>
            <a:r>
              <a:rPr lang="nl-NL"/>
              <a:t>Klik om de stijl te bewerken</a:t>
            </a:r>
          </a:p>
        </p:txBody>
      </p:sp>
      <p:sp>
        <p:nvSpPr>
          <p:cNvPr id="3" name="Tijdelijke aanduiding voor tekst 2"/>
          <p:cNvSpPr>
            <a:spLocks noGrp="1"/>
          </p:cNvSpPr>
          <p:nvPr>
            <p:ph type="body" idx="1"/>
          </p:nvPr>
        </p:nvSpPr>
        <p:spPr>
          <a:xfrm>
            <a:off x="571500" y="2045495"/>
            <a:ext cx="11049000" cy="3848100"/>
          </a:xfrm>
          <a:prstGeom prst="rect">
            <a:avLst/>
          </a:prstGeom>
        </p:spPr>
        <p:txBody>
          <a:bodyPr vert="horz" lIns="0" tIns="0" rIns="0" bIns="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p:cNvSpPr>
            <a:spLocks noGrp="1"/>
          </p:cNvSpPr>
          <p:nvPr>
            <p:ph type="ftr" sz="quarter" idx="3"/>
          </p:nvPr>
        </p:nvSpPr>
        <p:spPr>
          <a:xfrm>
            <a:off x="1509714" y="6233323"/>
            <a:ext cx="9855200" cy="307178"/>
          </a:xfrm>
          <a:prstGeom prst="rect">
            <a:avLst/>
          </a:prstGeom>
        </p:spPr>
        <p:txBody>
          <a:bodyPr vert="horz" lIns="0" tIns="0" rIns="0" bIns="0" rtlCol="0" anchor="t" anchorCtr="0"/>
          <a:lstStyle>
            <a:lvl1pPr algn="l">
              <a:defRPr sz="1500">
                <a:solidFill>
                  <a:schemeClr val="tx2"/>
                </a:solidFill>
              </a:defRPr>
            </a:lvl1pPr>
          </a:lstStyle>
          <a:p>
            <a:r>
              <a:rPr lang="nl-NL"/>
              <a:t>Taalbuddy bijeenkomst 4 - Schrijven</a:t>
            </a:r>
          </a:p>
        </p:txBody>
      </p:sp>
      <p:sp>
        <p:nvSpPr>
          <p:cNvPr id="6" name="Tijdelijke aanduiding voor dianummer 5"/>
          <p:cNvSpPr>
            <a:spLocks noGrp="1"/>
          </p:cNvSpPr>
          <p:nvPr>
            <p:ph type="sldNum" sz="quarter" idx="4"/>
          </p:nvPr>
        </p:nvSpPr>
        <p:spPr>
          <a:xfrm>
            <a:off x="569908" y="6229350"/>
            <a:ext cx="765968" cy="302419"/>
          </a:xfrm>
          <a:prstGeom prst="rect">
            <a:avLst/>
          </a:prstGeom>
        </p:spPr>
        <p:txBody>
          <a:bodyPr vert="horz" lIns="0" tIns="0" rIns="0" bIns="0" rtlCol="0" anchor="t" anchorCtr="0"/>
          <a:lstStyle>
            <a:lvl1pPr algn="l">
              <a:defRPr sz="1500">
                <a:solidFill>
                  <a:schemeClr val="tx2"/>
                </a:solidFill>
              </a:defRPr>
            </a:lvl1pPr>
          </a:lstStyle>
          <a:p>
            <a:fld id="{9AA2FC48-BCFE-4310-BE43-51E56148A879}" type="slidenum">
              <a:rPr lang="nl-NL" smtClean="0"/>
              <a:pPr/>
              <a:t>‹nr.›</a:t>
            </a:fld>
            <a:endParaRPr lang="nl-NL"/>
          </a:p>
        </p:txBody>
      </p:sp>
      <p:pic>
        <p:nvPicPr>
          <p:cNvPr id="8" name="Afbeelding 7"/>
          <p:cNvPicPr>
            <a:picLocks noChangeAspect="1"/>
          </p:cNvPicPr>
          <p:nvPr userDrawn="1"/>
        </p:nvPicPr>
        <p:blipFill rotWithShape="1">
          <a:blip r:embed="rId8" cstate="print">
            <a:extLst>
              <a:ext uri="{28A0092B-C50C-407E-A947-70E740481C1C}">
                <a14:useLocalDpi xmlns:a14="http://schemas.microsoft.com/office/drawing/2010/main" val="0"/>
              </a:ext>
            </a:extLst>
          </a:blip>
          <a:srcRect r="59477"/>
          <a:stretch/>
        </p:blipFill>
        <p:spPr>
          <a:xfrm>
            <a:off x="11418569" y="6075606"/>
            <a:ext cx="554356" cy="703306"/>
          </a:xfrm>
          <a:prstGeom prst="rect">
            <a:avLst/>
          </a:prstGeom>
        </p:spPr>
      </p:pic>
    </p:spTree>
    <p:extLst>
      <p:ext uri="{BB962C8B-B14F-4D97-AF65-F5344CB8AC3E}">
        <p14:creationId xmlns:p14="http://schemas.microsoft.com/office/powerpoint/2010/main" val="396708325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4" r:id="rId5"/>
    <p:sldLayoutId id="2147483655"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0" indent="0" algn="l" defTabSz="914400" rtl="0" eaLnBrk="1" latinLnBrk="0" hangingPunct="1">
        <a:lnSpc>
          <a:spcPct val="133000"/>
        </a:lnSpc>
        <a:spcBef>
          <a:spcPts val="0"/>
        </a:spcBef>
        <a:buFont typeface="Arial" panose="020B0604020202020204" pitchFamily="34" charset="0"/>
        <a:buNone/>
        <a:defRPr sz="1500" kern="1200">
          <a:solidFill>
            <a:schemeClr val="tx1"/>
          </a:solidFill>
          <a:latin typeface="+mn-lt"/>
          <a:ea typeface="+mn-ea"/>
          <a:cs typeface="+mn-cs"/>
        </a:defRPr>
      </a:lvl1pPr>
      <a:lvl2pPr marL="0" indent="0" algn="l" defTabSz="914400" rtl="0" eaLnBrk="1" latinLnBrk="0" hangingPunct="1">
        <a:lnSpc>
          <a:spcPct val="133000"/>
        </a:lnSpc>
        <a:spcBef>
          <a:spcPts val="0"/>
        </a:spcBef>
        <a:buFont typeface="Arial" panose="020B0604020202020204" pitchFamily="34" charset="0"/>
        <a:buNone/>
        <a:defRPr sz="1500" kern="1200">
          <a:solidFill>
            <a:schemeClr val="tx2"/>
          </a:solidFill>
          <a:latin typeface="+mn-lt"/>
          <a:ea typeface="+mn-ea"/>
          <a:cs typeface="+mn-cs"/>
        </a:defRPr>
      </a:lvl2pPr>
      <a:lvl3pPr marL="180975" indent="-180975" algn="l" defTabSz="914400" rtl="0" eaLnBrk="1" latinLnBrk="0" hangingPunct="1">
        <a:lnSpc>
          <a:spcPct val="133000"/>
        </a:lnSpc>
        <a:spcBef>
          <a:spcPts val="0"/>
        </a:spcBef>
        <a:buFont typeface="Arial" panose="020B0604020202020204" pitchFamily="34" charset="0"/>
        <a:buChar char="•"/>
        <a:defRPr sz="1500" kern="1200">
          <a:solidFill>
            <a:schemeClr val="tx1"/>
          </a:solidFill>
          <a:latin typeface="+mn-lt"/>
          <a:ea typeface="+mn-ea"/>
          <a:cs typeface="+mn-cs"/>
        </a:defRPr>
      </a:lvl3pPr>
      <a:lvl4pPr marL="361950" indent="-180975" algn="l" defTabSz="914400" rtl="0" eaLnBrk="1" latinLnBrk="0" hangingPunct="1">
        <a:lnSpc>
          <a:spcPct val="133000"/>
        </a:lnSpc>
        <a:spcBef>
          <a:spcPts val="0"/>
        </a:spcBef>
        <a:buFont typeface="Arial" panose="020B0604020202020204" pitchFamily="34" charset="0"/>
        <a:buChar char="•"/>
        <a:defRPr sz="1500" kern="1200">
          <a:solidFill>
            <a:schemeClr val="tx1"/>
          </a:solidFill>
          <a:latin typeface="+mn-lt"/>
          <a:ea typeface="+mn-ea"/>
          <a:cs typeface="+mn-cs"/>
        </a:defRPr>
      </a:lvl4pPr>
      <a:lvl5pPr marL="542925" indent="-180975" algn="l" defTabSz="914400" rtl="0" eaLnBrk="1" latinLnBrk="0" hangingPunct="1">
        <a:lnSpc>
          <a:spcPct val="133000"/>
        </a:lnSpc>
        <a:spcBef>
          <a:spcPts val="0"/>
        </a:spcBef>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www.megaemoji.com/mobile/Emoji_Symbol_Application_Tips.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pixabay.com/nl/vraagtekens-interpunctie-symbool-2215/" TargetMode="External"/><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trauma-recovery.net/2013/04/04/get-attention-for-your-online-survey/"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p:txBody>
          <a:bodyPr/>
          <a:lstStyle/>
          <a:p>
            <a:r>
              <a:rPr lang="nl-NL"/>
              <a:t>Taalbuddy </a:t>
            </a:r>
            <a:br>
              <a:rPr lang="nl-NL"/>
            </a:br>
            <a:r>
              <a:rPr lang="nl-NL"/>
              <a:t>Bijeenkomst 4</a:t>
            </a:r>
          </a:p>
        </p:txBody>
      </p:sp>
      <p:sp>
        <p:nvSpPr>
          <p:cNvPr id="9" name="Ondertitel 8"/>
          <p:cNvSpPr>
            <a:spLocks noGrp="1"/>
          </p:cNvSpPr>
          <p:nvPr>
            <p:ph type="subTitle" idx="1"/>
          </p:nvPr>
        </p:nvSpPr>
        <p:spPr/>
        <p:txBody>
          <a:bodyPr/>
          <a:lstStyle/>
          <a:p>
            <a:r>
              <a:rPr lang="nl-NL"/>
              <a:t>Schrijven</a:t>
            </a:r>
          </a:p>
        </p:txBody>
      </p:sp>
      <p:sp>
        <p:nvSpPr>
          <p:cNvPr id="12" name="Tijdelijke aanduiding voor tekst 11"/>
          <p:cNvSpPr>
            <a:spLocks noGrp="1"/>
          </p:cNvSpPr>
          <p:nvPr>
            <p:ph type="body" sz="quarter" idx="10"/>
          </p:nvPr>
        </p:nvSpPr>
        <p:spPr/>
        <p:txBody>
          <a:bodyPr/>
          <a:lstStyle/>
          <a:p>
            <a:r>
              <a:rPr lang="nl-NL"/>
              <a:t>Auteur</a:t>
            </a:r>
          </a:p>
          <a:p>
            <a:r>
              <a:rPr lang="nl-NL"/>
              <a:t>dag maand jaar</a:t>
            </a:r>
          </a:p>
        </p:txBody>
      </p:sp>
    </p:spTree>
    <p:extLst>
      <p:ext uri="{BB962C8B-B14F-4D97-AF65-F5344CB8AC3E}">
        <p14:creationId xmlns:p14="http://schemas.microsoft.com/office/powerpoint/2010/main" val="2823696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D240B0-2D6C-4B72-8B6B-1BB721AF97AF}"/>
              </a:ext>
            </a:extLst>
          </p:cNvPr>
          <p:cNvSpPr>
            <a:spLocks noGrp="1"/>
          </p:cNvSpPr>
          <p:nvPr>
            <p:ph type="title"/>
          </p:nvPr>
        </p:nvSpPr>
        <p:spPr>
          <a:xfrm>
            <a:off x="563256" y="566190"/>
            <a:ext cx="11031843" cy="1198318"/>
          </a:xfrm>
        </p:spPr>
        <p:txBody>
          <a:bodyPr anchor="t">
            <a:normAutofit/>
          </a:bodyPr>
          <a:lstStyle/>
          <a:p>
            <a:r>
              <a:rPr lang="nl-NL"/>
              <a:t>Hoe help je de lezer?</a:t>
            </a:r>
          </a:p>
        </p:txBody>
      </p:sp>
      <p:sp>
        <p:nvSpPr>
          <p:cNvPr id="4" name="Tijdelijke aanduiding voor voettekst 3">
            <a:extLst>
              <a:ext uri="{FF2B5EF4-FFF2-40B4-BE49-F238E27FC236}">
                <a16:creationId xmlns:a16="http://schemas.microsoft.com/office/drawing/2014/main" id="{35C039BA-BF41-4D87-968D-D06FEBB239A5}"/>
              </a:ext>
            </a:extLst>
          </p:cNvPr>
          <p:cNvSpPr>
            <a:spLocks noGrp="1"/>
          </p:cNvSpPr>
          <p:nvPr>
            <p:ph type="ftr" sz="quarter" idx="10"/>
          </p:nvPr>
        </p:nvSpPr>
        <p:spPr>
          <a:xfrm>
            <a:off x="1509714" y="6233323"/>
            <a:ext cx="9855200" cy="307178"/>
          </a:xfrm>
        </p:spPr>
        <p:txBody>
          <a:bodyPr anchor="t">
            <a:normAutofit/>
          </a:bodyPr>
          <a:lstStyle/>
          <a:p>
            <a:pPr>
              <a:spcAft>
                <a:spcPts val="600"/>
              </a:spcAft>
            </a:pPr>
            <a:r>
              <a:rPr lang="nl-NL"/>
              <a:t>Taalbuddy bijeenkomst 4 - Schrijven</a:t>
            </a:r>
          </a:p>
        </p:txBody>
      </p:sp>
      <p:graphicFrame>
        <p:nvGraphicFramePr>
          <p:cNvPr id="26" name="Diagram 25">
            <a:extLst>
              <a:ext uri="{FF2B5EF4-FFF2-40B4-BE49-F238E27FC236}">
                <a16:creationId xmlns:a16="http://schemas.microsoft.com/office/drawing/2014/main" id="{23C6178C-C8D7-40B5-9D02-C71E8A8A901D}"/>
              </a:ext>
            </a:extLst>
          </p:cNvPr>
          <p:cNvGraphicFramePr/>
          <p:nvPr>
            <p:extLst>
              <p:ext uri="{D42A27DB-BD31-4B8C-83A1-F6EECF244321}">
                <p14:modId xmlns:p14="http://schemas.microsoft.com/office/powerpoint/2010/main" val="648066136"/>
              </p:ext>
            </p:extLst>
          </p:nvPr>
        </p:nvGraphicFramePr>
        <p:xfrm>
          <a:off x="563256" y="317499"/>
          <a:ext cx="10664067" cy="61304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jdelijke aanduiding voor dianummer 2">
            <a:extLst>
              <a:ext uri="{FF2B5EF4-FFF2-40B4-BE49-F238E27FC236}">
                <a16:creationId xmlns:a16="http://schemas.microsoft.com/office/drawing/2014/main" id="{EEBF018B-C063-4E5F-851B-621157F900CA}"/>
              </a:ext>
            </a:extLst>
          </p:cNvPr>
          <p:cNvSpPr>
            <a:spLocks noGrp="1"/>
          </p:cNvSpPr>
          <p:nvPr>
            <p:ph type="sldNum" sz="quarter" idx="11"/>
          </p:nvPr>
        </p:nvSpPr>
        <p:spPr/>
        <p:txBody>
          <a:bodyPr/>
          <a:lstStyle/>
          <a:p>
            <a:fld id="{9AA2FC48-BCFE-4310-BE43-51E56148A879}" type="slidenum">
              <a:rPr lang="nl-NL" smtClean="0"/>
              <a:pPr/>
              <a:t>10</a:t>
            </a:fld>
            <a:endParaRPr lang="nl-NL"/>
          </a:p>
        </p:txBody>
      </p:sp>
    </p:spTree>
    <p:extLst>
      <p:ext uri="{BB962C8B-B14F-4D97-AF65-F5344CB8AC3E}">
        <p14:creationId xmlns:p14="http://schemas.microsoft.com/office/powerpoint/2010/main" val="2437149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0AE93F-B9AE-4A75-AF82-C8EE0AC1A95C}"/>
              </a:ext>
            </a:extLst>
          </p:cNvPr>
          <p:cNvSpPr>
            <a:spLocks noGrp="1"/>
          </p:cNvSpPr>
          <p:nvPr>
            <p:ph type="title"/>
          </p:nvPr>
        </p:nvSpPr>
        <p:spPr/>
        <p:txBody>
          <a:bodyPr/>
          <a:lstStyle/>
          <a:p>
            <a:r>
              <a:rPr lang="nl-NL"/>
              <a:t>Opdracht</a:t>
            </a:r>
          </a:p>
        </p:txBody>
      </p:sp>
      <p:sp>
        <p:nvSpPr>
          <p:cNvPr id="3" name="Tijdelijke aanduiding voor inhoud 2">
            <a:extLst>
              <a:ext uri="{FF2B5EF4-FFF2-40B4-BE49-F238E27FC236}">
                <a16:creationId xmlns:a16="http://schemas.microsoft.com/office/drawing/2014/main" id="{4361DE89-1233-4788-9DCD-0D124C59BB06}"/>
              </a:ext>
            </a:extLst>
          </p:cNvPr>
          <p:cNvSpPr>
            <a:spLocks noGrp="1"/>
          </p:cNvSpPr>
          <p:nvPr>
            <p:ph idx="1"/>
          </p:nvPr>
        </p:nvSpPr>
        <p:spPr/>
        <p:txBody>
          <a:bodyPr/>
          <a:lstStyle/>
          <a:p>
            <a:pPr marL="342900" indent="-342900">
              <a:buFont typeface="Arial" panose="020B0604020202020204" pitchFamily="34" charset="0"/>
              <a:buChar char="•"/>
            </a:pPr>
            <a:r>
              <a:rPr lang="en-US" err="1">
                <a:ea typeface="ＭＳ Ｐゴシック" pitchFamily="34" charset="-128"/>
                <a:cs typeface="Arial" charset="0"/>
              </a:rPr>
              <a:t>Kies</a:t>
            </a:r>
            <a:r>
              <a:rPr lang="en-US">
                <a:ea typeface="ＭＳ Ｐゴシック" pitchFamily="34" charset="-128"/>
                <a:cs typeface="Arial" charset="0"/>
              </a:rPr>
              <a:t> </a:t>
            </a:r>
            <a:r>
              <a:rPr lang="en-US" err="1">
                <a:ea typeface="ＭＳ Ｐゴシック" pitchFamily="34" charset="-128"/>
                <a:cs typeface="Arial" charset="0"/>
              </a:rPr>
              <a:t>een</a:t>
            </a:r>
            <a:r>
              <a:rPr lang="en-US">
                <a:ea typeface="ＭＳ Ｐゴシック" pitchFamily="34" charset="-128"/>
                <a:cs typeface="Arial" charset="0"/>
              </a:rPr>
              <a:t> </a:t>
            </a:r>
            <a:r>
              <a:rPr lang="en-US" err="1">
                <a:ea typeface="ＭＳ Ｐゴシック" pitchFamily="34" charset="-128"/>
                <a:cs typeface="Arial" charset="0"/>
              </a:rPr>
              <a:t>tekst</a:t>
            </a:r>
            <a:r>
              <a:rPr lang="en-US">
                <a:ea typeface="ＭＳ Ｐゴシック" pitchFamily="34" charset="-128"/>
                <a:cs typeface="Arial" charset="0"/>
              </a:rPr>
              <a:t>.</a:t>
            </a:r>
          </a:p>
          <a:p>
            <a:pPr marL="342900" indent="-342900">
              <a:buFont typeface="Arial" panose="020B0604020202020204" pitchFamily="34" charset="0"/>
              <a:buChar char="•"/>
            </a:pPr>
            <a:endParaRPr lang="en-US">
              <a:ea typeface="ＭＳ Ｐゴシック" pitchFamily="34" charset="-128"/>
              <a:cs typeface="Arial" charset="0"/>
            </a:endParaRPr>
          </a:p>
          <a:p>
            <a:pPr marL="342900" indent="-342900">
              <a:buFont typeface="Arial" panose="020B0604020202020204" pitchFamily="34" charset="0"/>
              <a:buChar char="•"/>
            </a:pPr>
            <a:r>
              <a:rPr lang="en-US" err="1">
                <a:ea typeface="ＭＳ Ｐゴシック" pitchFamily="34" charset="-128"/>
                <a:cs typeface="Arial" charset="0"/>
              </a:rPr>
              <a:t>Welke</a:t>
            </a:r>
            <a:r>
              <a:rPr lang="en-US">
                <a:ea typeface="ＭＳ Ｐゴシック" pitchFamily="34" charset="-128"/>
                <a:cs typeface="Arial" charset="0"/>
              </a:rPr>
              <a:t> feedback </a:t>
            </a:r>
            <a:r>
              <a:rPr lang="en-US" err="1">
                <a:ea typeface="ＭＳ Ｐゴシック" pitchFamily="34" charset="-128"/>
                <a:cs typeface="Arial" charset="0"/>
              </a:rPr>
              <a:t>geef</a:t>
            </a:r>
            <a:r>
              <a:rPr lang="en-US">
                <a:ea typeface="ＭＳ Ｐゴシック" pitchFamily="34" charset="-128"/>
                <a:cs typeface="Arial" charset="0"/>
              </a:rPr>
              <a:t> je </a:t>
            </a:r>
            <a:r>
              <a:rPr lang="en-US" err="1">
                <a:ea typeface="ＭＳ Ｐゴシック" pitchFamily="34" charset="-128"/>
                <a:cs typeface="Arial" charset="0"/>
              </a:rPr>
              <a:t>volgens</a:t>
            </a:r>
            <a:r>
              <a:rPr lang="en-US">
                <a:ea typeface="ＭＳ Ｐゴシック" pitchFamily="34" charset="-128"/>
                <a:cs typeface="Arial" charset="0"/>
              </a:rPr>
              <a:t> het schema ‘Hoe help je de </a:t>
            </a:r>
            <a:r>
              <a:rPr lang="en-US" err="1">
                <a:ea typeface="ＭＳ Ｐゴシック" pitchFamily="34" charset="-128"/>
                <a:cs typeface="Arial" charset="0"/>
              </a:rPr>
              <a:t>lezer</a:t>
            </a:r>
            <a:r>
              <a:rPr lang="en-US">
                <a:ea typeface="ＭＳ Ｐゴシック" pitchFamily="34" charset="-128"/>
                <a:cs typeface="Arial" charset="0"/>
              </a:rPr>
              <a:t>?’?</a:t>
            </a:r>
          </a:p>
          <a:p>
            <a:endParaRPr lang="nl-NL"/>
          </a:p>
        </p:txBody>
      </p:sp>
      <p:sp>
        <p:nvSpPr>
          <p:cNvPr id="4" name="Tijdelijke aanduiding voor voettekst 3">
            <a:extLst>
              <a:ext uri="{FF2B5EF4-FFF2-40B4-BE49-F238E27FC236}">
                <a16:creationId xmlns:a16="http://schemas.microsoft.com/office/drawing/2014/main" id="{0182A0B5-CE12-40ED-8A83-7AF19596EC45}"/>
              </a:ext>
            </a:extLst>
          </p:cNvPr>
          <p:cNvSpPr>
            <a:spLocks noGrp="1"/>
          </p:cNvSpPr>
          <p:nvPr>
            <p:ph type="ftr" sz="quarter" idx="11"/>
          </p:nvPr>
        </p:nvSpPr>
        <p:spPr/>
        <p:txBody>
          <a:bodyPr/>
          <a:lstStyle/>
          <a:p>
            <a:r>
              <a:rPr lang="nl-NL"/>
              <a:t>Taalbuddy bijeenkomst 4 - Schrijven</a:t>
            </a:r>
          </a:p>
        </p:txBody>
      </p:sp>
      <p:pic>
        <p:nvPicPr>
          <p:cNvPr id="5" name="Afbeelding 1" descr="Schermafbeelding 2016-01-26 om 17.30.09.png">
            <a:extLst>
              <a:ext uri="{FF2B5EF4-FFF2-40B4-BE49-F238E27FC236}">
                <a16:creationId xmlns:a16="http://schemas.microsoft.com/office/drawing/2014/main" id="{B3D2E56E-B553-4C79-9DF5-C1DC277EDDD4}"/>
              </a:ext>
            </a:extLst>
          </p:cNvPr>
          <p:cNvPicPr>
            <a:picLocks noChangeAspect="1"/>
          </p:cNvPicPr>
          <p:nvPr/>
        </p:nvPicPr>
        <p:blipFill>
          <a:blip r:embed="rId3"/>
          <a:srcRect/>
          <a:stretch>
            <a:fillRect/>
          </a:stretch>
        </p:blipFill>
        <p:spPr bwMode="auto">
          <a:xfrm>
            <a:off x="7119661" y="3380582"/>
            <a:ext cx="1958975" cy="2794000"/>
          </a:xfrm>
          <a:prstGeom prst="rect">
            <a:avLst/>
          </a:prstGeom>
          <a:noFill/>
          <a:ln w="9525">
            <a:noFill/>
            <a:miter lim="800000"/>
            <a:headEnd/>
            <a:tailEnd/>
          </a:ln>
        </p:spPr>
      </p:pic>
      <p:sp>
        <p:nvSpPr>
          <p:cNvPr id="6" name="Tijdelijke aanduiding voor dianummer 5">
            <a:extLst>
              <a:ext uri="{FF2B5EF4-FFF2-40B4-BE49-F238E27FC236}">
                <a16:creationId xmlns:a16="http://schemas.microsoft.com/office/drawing/2014/main" id="{7AF811B7-E2F9-4A73-B8FC-6D05BB1E2A3C}"/>
              </a:ext>
            </a:extLst>
          </p:cNvPr>
          <p:cNvSpPr>
            <a:spLocks noGrp="1"/>
          </p:cNvSpPr>
          <p:nvPr>
            <p:ph type="sldNum" sz="quarter" idx="12"/>
          </p:nvPr>
        </p:nvSpPr>
        <p:spPr/>
        <p:txBody>
          <a:bodyPr/>
          <a:lstStyle/>
          <a:p>
            <a:fld id="{9AA2FC48-BCFE-4310-BE43-51E56148A879}" type="slidenum">
              <a:rPr lang="nl-NL" smtClean="0"/>
              <a:t>11</a:t>
            </a:fld>
            <a:endParaRPr lang="nl-NL"/>
          </a:p>
        </p:txBody>
      </p:sp>
    </p:spTree>
    <p:extLst>
      <p:ext uri="{BB962C8B-B14F-4D97-AF65-F5344CB8AC3E}">
        <p14:creationId xmlns:p14="http://schemas.microsoft.com/office/powerpoint/2010/main" val="7700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BEE890-D688-4A6F-97A3-6BC87C7B7357}"/>
              </a:ext>
            </a:extLst>
          </p:cNvPr>
          <p:cNvSpPr>
            <a:spLocks noGrp="1"/>
          </p:cNvSpPr>
          <p:nvPr>
            <p:ph type="title"/>
          </p:nvPr>
        </p:nvSpPr>
        <p:spPr/>
        <p:txBody>
          <a:bodyPr/>
          <a:lstStyle/>
          <a:p>
            <a:r>
              <a:rPr lang="nl-NL"/>
              <a:t>Opdracht (vervolg)</a:t>
            </a:r>
          </a:p>
        </p:txBody>
      </p:sp>
      <p:sp>
        <p:nvSpPr>
          <p:cNvPr id="3" name="Tijdelijke aanduiding voor inhoud 2">
            <a:extLst>
              <a:ext uri="{FF2B5EF4-FFF2-40B4-BE49-F238E27FC236}">
                <a16:creationId xmlns:a16="http://schemas.microsoft.com/office/drawing/2014/main" id="{BFFE4C43-F0DA-4278-811A-221D5FB3E310}"/>
              </a:ext>
            </a:extLst>
          </p:cNvPr>
          <p:cNvSpPr>
            <a:spLocks noGrp="1"/>
          </p:cNvSpPr>
          <p:nvPr>
            <p:ph idx="1"/>
          </p:nvPr>
        </p:nvSpPr>
        <p:spPr/>
        <p:txBody>
          <a:bodyPr/>
          <a:lstStyle/>
          <a:p>
            <a:pPr marL="609600" indent="-609600">
              <a:lnSpc>
                <a:spcPct val="120000"/>
              </a:lnSpc>
              <a:buFont typeface="Arial" panose="020B0604020202020204" pitchFamily="34" charset="0"/>
              <a:buChar char="•"/>
              <a:defRPr/>
            </a:pPr>
            <a:r>
              <a:rPr lang="en-US" altLang="nl-NL">
                <a:solidFill>
                  <a:schemeClr val="tx1">
                    <a:lumMod val="75000"/>
                    <a:lumOff val="25000"/>
                  </a:schemeClr>
                </a:solidFill>
                <a:cs typeface="Verdana"/>
              </a:rPr>
              <a:t>Wat </a:t>
            </a:r>
            <a:r>
              <a:rPr lang="en-US" altLang="nl-NL" err="1">
                <a:solidFill>
                  <a:schemeClr val="tx1">
                    <a:lumMod val="75000"/>
                    <a:lumOff val="25000"/>
                  </a:schemeClr>
                </a:solidFill>
                <a:cs typeface="Verdana"/>
              </a:rPr>
              <a:t>corrigeer</a:t>
            </a:r>
            <a:r>
              <a:rPr lang="en-US" altLang="nl-NL">
                <a:solidFill>
                  <a:schemeClr val="tx1">
                    <a:lumMod val="75000"/>
                    <a:lumOff val="25000"/>
                  </a:schemeClr>
                </a:solidFill>
                <a:cs typeface="Verdana"/>
              </a:rPr>
              <a:t> je </a:t>
            </a:r>
            <a:r>
              <a:rPr lang="en-US" altLang="nl-NL" err="1">
                <a:solidFill>
                  <a:schemeClr val="tx1">
                    <a:lumMod val="75000"/>
                    <a:lumOff val="25000"/>
                  </a:schemeClr>
                </a:solidFill>
                <a:cs typeface="Verdana"/>
              </a:rPr>
              <a:t>wel</a:t>
            </a:r>
            <a:r>
              <a:rPr lang="en-US" altLang="nl-NL">
                <a:solidFill>
                  <a:schemeClr val="tx1">
                    <a:lumMod val="75000"/>
                    <a:lumOff val="25000"/>
                  </a:schemeClr>
                </a:solidFill>
                <a:cs typeface="Verdana"/>
              </a:rPr>
              <a:t> </a:t>
            </a:r>
            <a:r>
              <a:rPr lang="en-US" altLang="nl-NL" err="1">
                <a:solidFill>
                  <a:schemeClr val="tx1">
                    <a:lumMod val="75000"/>
                    <a:lumOff val="25000"/>
                  </a:schemeClr>
                </a:solidFill>
                <a:cs typeface="Verdana"/>
              </a:rPr>
              <a:t>en</a:t>
            </a:r>
            <a:r>
              <a:rPr lang="en-US" altLang="nl-NL">
                <a:solidFill>
                  <a:schemeClr val="tx1">
                    <a:lumMod val="75000"/>
                    <a:lumOff val="25000"/>
                  </a:schemeClr>
                </a:solidFill>
                <a:cs typeface="Verdana"/>
              </a:rPr>
              <a:t> wat </a:t>
            </a:r>
            <a:r>
              <a:rPr lang="en-US" altLang="nl-NL" err="1">
                <a:solidFill>
                  <a:schemeClr val="tx1">
                    <a:lumMod val="75000"/>
                    <a:lumOff val="25000"/>
                  </a:schemeClr>
                </a:solidFill>
                <a:cs typeface="Verdana"/>
              </a:rPr>
              <a:t>niet</a:t>
            </a:r>
            <a:r>
              <a:rPr lang="en-US" altLang="nl-NL">
                <a:solidFill>
                  <a:schemeClr val="tx1">
                    <a:lumMod val="75000"/>
                    <a:lumOff val="25000"/>
                  </a:schemeClr>
                </a:solidFill>
                <a:cs typeface="Verdana"/>
              </a:rPr>
              <a:t>? </a:t>
            </a:r>
          </a:p>
          <a:p>
            <a:pPr marL="609600" indent="-609600">
              <a:lnSpc>
                <a:spcPct val="120000"/>
              </a:lnSpc>
              <a:buFont typeface="Arial" panose="020B0604020202020204" pitchFamily="34" charset="0"/>
              <a:buChar char="•"/>
              <a:defRPr/>
            </a:pPr>
            <a:r>
              <a:rPr lang="en-US" altLang="nl-NL" err="1">
                <a:solidFill>
                  <a:schemeClr val="tx1">
                    <a:lumMod val="75000"/>
                    <a:lumOff val="25000"/>
                  </a:schemeClr>
                </a:solidFill>
                <a:cs typeface="Verdana"/>
              </a:rPr>
              <a:t>Bij</a:t>
            </a:r>
            <a:r>
              <a:rPr lang="en-US" altLang="nl-NL">
                <a:solidFill>
                  <a:schemeClr val="tx1">
                    <a:lumMod val="75000"/>
                    <a:lumOff val="25000"/>
                  </a:schemeClr>
                </a:solidFill>
                <a:cs typeface="Verdana"/>
              </a:rPr>
              <a:t> </a:t>
            </a:r>
            <a:r>
              <a:rPr lang="en-US" altLang="nl-NL" err="1">
                <a:solidFill>
                  <a:schemeClr val="tx1">
                    <a:lumMod val="75000"/>
                    <a:lumOff val="25000"/>
                  </a:schemeClr>
                </a:solidFill>
                <a:cs typeface="Verdana"/>
              </a:rPr>
              <a:t>wie</a:t>
            </a:r>
            <a:r>
              <a:rPr lang="en-US" altLang="nl-NL">
                <a:solidFill>
                  <a:schemeClr val="tx1">
                    <a:lumMod val="75000"/>
                    <a:lumOff val="25000"/>
                  </a:schemeClr>
                </a:solidFill>
                <a:cs typeface="Verdana"/>
              </a:rPr>
              <a:t> </a:t>
            </a:r>
            <a:r>
              <a:rPr lang="en-US" altLang="nl-NL" err="1">
                <a:solidFill>
                  <a:schemeClr val="tx1">
                    <a:lumMod val="75000"/>
                    <a:lumOff val="25000"/>
                  </a:schemeClr>
                </a:solidFill>
                <a:cs typeface="Verdana"/>
              </a:rPr>
              <a:t>corrigeer</a:t>
            </a:r>
            <a:r>
              <a:rPr lang="en-US" altLang="nl-NL">
                <a:solidFill>
                  <a:schemeClr val="tx1">
                    <a:lumMod val="75000"/>
                    <a:lumOff val="25000"/>
                  </a:schemeClr>
                </a:solidFill>
                <a:cs typeface="Verdana"/>
              </a:rPr>
              <a:t> je? </a:t>
            </a:r>
          </a:p>
          <a:p>
            <a:pPr marL="609600" indent="-609600">
              <a:lnSpc>
                <a:spcPct val="120000"/>
              </a:lnSpc>
              <a:buFont typeface="Arial" panose="020B0604020202020204" pitchFamily="34" charset="0"/>
              <a:buChar char="•"/>
              <a:defRPr/>
            </a:pPr>
            <a:r>
              <a:rPr lang="en-US" altLang="nl-NL">
                <a:solidFill>
                  <a:schemeClr val="tx1">
                    <a:lumMod val="75000"/>
                    <a:lumOff val="25000"/>
                  </a:schemeClr>
                </a:solidFill>
                <a:cs typeface="Verdana"/>
              </a:rPr>
              <a:t>Hoe </a:t>
            </a:r>
            <a:r>
              <a:rPr lang="en-US" altLang="nl-NL" err="1">
                <a:solidFill>
                  <a:schemeClr val="tx1">
                    <a:lumMod val="75000"/>
                    <a:lumOff val="25000"/>
                  </a:schemeClr>
                </a:solidFill>
                <a:cs typeface="Verdana"/>
              </a:rPr>
              <a:t>corrigeer</a:t>
            </a:r>
            <a:r>
              <a:rPr lang="en-US" altLang="nl-NL">
                <a:solidFill>
                  <a:schemeClr val="tx1">
                    <a:lumMod val="75000"/>
                    <a:lumOff val="25000"/>
                  </a:schemeClr>
                </a:solidFill>
                <a:cs typeface="Verdana"/>
              </a:rPr>
              <a:t> je </a:t>
            </a:r>
            <a:r>
              <a:rPr lang="en-US" altLang="nl-NL" err="1">
                <a:solidFill>
                  <a:schemeClr val="tx1">
                    <a:lumMod val="75000"/>
                    <a:lumOff val="25000"/>
                  </a:schemeClr>
                </a:solidFill>
                <a:cs typeface="Verdana"/>
              </a:rPr>
              <a:t>en</a:t>
            </a:r>
            <a:r>
              <a:rPr lang="en-US" altLang="nl-NL">
                <a:solidFill>
                  <a:schemeClr val="tx1">
                    <a:lumMod val="75000"/>
                    <a:lumOff val="25000"/>
                  </a:schemeClr>
                </a:solidFill>
                <a:cs typeface="Verdana"/>
              </a:rPr>
              <a:t> </a:t>
            </a:r>
            <a:r>
              <a:rPr lang="en-US" altLang="nl-NL" err="1">
                <a:solidFill>
                  <a:schemeClr val="tx1">
                    <a:lumMod val="75000"/>
                    <a:lumOff val="25000"/>
                  </a:schemeClr>
                </a:solidFill>
                <a:cs typeface="Verdana"/>
              </a:rPr>
              <a:t>waarom</a:t>
            </a:r>
            <a:r>
              <a:rPr lang="en-US" altLang="nl-NL">
                <a:solidFill>
                  <a:schemeClr val="tx1">
                    <a:lumMod val="75000"/>
                    <a:lumOff val="25000"/>
                  </a:schemeClr>
                </a:solidFill>
                <a:cs typeface="Verdana"/>
              </a:rPr>
              <a:t> doe je </a:t>
            </a:r>
            <a:r>
              <a:rPr lang="en-US" altLang="nl-NL" err="1">
                <a:solidFill>
                  <a:schemeClr val="tx1">
                    <a:lumMod val="75000"/>
                    <a:lumOff val="25000"/>
                  </a:schemeClr>
                </a:solidFill>
                <a:cs typeface="Verdana"/>
              </a:rPr>
              <a:t>dat</a:t>
            </a:r>
            <a:r>
              <a:rPr lang="en-US" altLang="nl-NL">
                <a:solidFill>
                  <a:schemeClr val="tx1">
                    <a:lumMod val="75000"/>
                    <a:lumOff val="25000"/>
                  </a:schemeClr>
                </a:solidFill>
                <a:cs typeface="Verdana"/>
              </a:rPr>
              <a:t>?</a:t>
            </a:r>
          </a:p>
          <a:p>
            <a:pPr marL="609600" indent="-609600">
              <a:lnSpc>
                <a:spcPct val="120000"/>
              </a:lnSpc>
              <a:defRPr/>
            </a:pPr>
            <a:endParaRPr lang="en-US" altLang="nl-NL">
              <a:solidFill>
                <a:schemeClr val="tx1">
                  <a:lumMod val="75000"/>
                  <a:lumOff val="25000"/>
                </a:schemeClr>
              </a:solidFill>
              <a:cs typeface="Verdana"/>
            </a:endParaRPr>
          </a:p>
          <a:p>
            <a:pPr>
              <a:lnSpc>
                <a:spcPct val="120000"/>
              </a:lnSpc>
              <a:defRPr/>
            </a:pPr>
            <a:r>
              <a:rPr lang="en-US" altLang="nl-NL" b="1">
                <a:solidFill>
                  <a:schemeClr val="tx1">
                    <a:lumMod val="75000"/>
                    <a:lumOff val="25000"/>
                  </a:schemeClr>
                </a:solidFill>
                <a:cs typeface="Verdana"/>
              </a:rPr>
              <a:t>Tips</a:t>
            </a:r>
            <a:r>
              <a:rPr lang="en-US" altLang="nl-NL">
                <a:solidFill>
                  <a:schemeClr val="tx1">
                    <a:lumMod val="75000"/>
                    <a:lumOff val="25000"/>
                  </a:schemeClr>
                </a:solidFill>
                <a:cs typeface="Verdana"/>
              </a:rPr>
              <a:t>:</a:t>
            </a:r>
          </a:p>
          <a:p>
            <a:pPr>
              <a:lnSpc>
                <a:spcPct val="120000"/>
              </a:lnSpc>
            </a:pPr>
            <a:r>
              <a:rPr lang="nl-NL">
                <a:ea typeface="Verdana" panose="020B0604030504040204" pitchFamily="34" charset="0"/>
                <a:cs typeface="Arial" charset="0"/>
              </a:rPr>
              <a:t>Wees eerlijk</a:t>
            </a:r>
          </a:p>
          <a:p>
            <a:pPr marL="342900" indent="-342900">
              <a:lnSpc>
                <a:spcPct val="120000"/>
              </a:lnSpc>
              <a:buFontTx/>
              <a:buChar char="•"/>
            </a:pPr>
            <a:r>
              <a:rPr lang="nl-NL">
                <a:ea typeface="Verdana" panose="020B0604030504040204" pitchFamily="34" charset="0"/>
                <a:cs typeface="Arial" charset="0"/>
              </a:rPr>
              <a:t>Wees duidelijk</a:t>
            </a:r>
          </a:p>
          <a:p>
            <a:pPr marL="342900" indent="-342900">
              <a:lnSpc>
                <a:spcPct val="120000"/>
              </a:lnSpc>
              <a:buFontTx/>
              <a:buChar char="•"/>
            </a:pPr>
            <a:r>
              <a:rPr lang="nl-NL">
                <a:ea typeface="Verdana" panose="020B0604030504040204" pitchFamily="34" charset="0"/>
                <a:cs typeface="Arial" charset="0"/>
              </a:rPr>
              <a:t>Benoem positieve punten</a:t>
            </a:r>
          </a:p>
          <a:p>
            <a:pPr marL="342900" indent="-342900">
              <a:lnSpc>
                <a:spcPct val="120000"/>
              </a:lnSpc>
              <a:buFontTx/>
              <a:buChar char="•"/>
            </a:pPr>
            <a:r>
              <a:rPr lang="nl-NL">
                <a:ea typeface="Verdana" panose="020B0604030504040204" pitchFamily="34" charset="0"/>
                <a:cs typeface="Arial" charset="0"/>
              </a:rPr>
              <a:t>Verbeter niet alles tegelijk </a:t>
            </a:r>
          </a:p>
          <a:p>
            <a:pPr marL="609600" indent="-609600">
              <a:defRPr/>
            </a:pPr>
            <a:endParaRPr lang="en-US" altLang="nl-NL">
              <a:solidFill>
                <a:schemeClr val="tx1">
                  <a:lumMod val="75000"/>
                  <a:lumOff val="25000"/>
                </a:schemeClr>
              </a:solidFill>
              <a:cs typeface="Verdana"/>
            </a:endParaRPr>
          </a:p>
          <a:p>
            <a:pPr>
              <a:lnSpc>
                <a:spcPct val="100000"/>
              </a:lnSpc>
              <a:defRPr/>
            </a:pPr>
            <a:endParaRPr lang="nl-NL" altLang="nl-NL" sz="3200">
              <a:latin typeface="Arial" charset="0"/>
              <a:cs typeface="Arial" charset="0"/>
            </a:endParaRPr>
          </a:p>
          <a:p>
            <a:endParaRPr lang="nl-NL"/>
          </a:p>
        </p:txBody>
      </p:sp>
      <p:sp>
        <p:nvSpPr>
          <p:cNvPr id="4" name="Tijdelijke aanduiding voor voettekst 3">
            <a:extLst>
              <a:ext uri="{FF2B5EF4-FFF2-40B4-BE49-F238E27FC236}">
                <a16:creationId xmlns:a16="http://schemas.microsoft.com/office/drawing/2014/main" id="{2BFE9D0A-52E0-4601-9B50-FE9653F0F87C}"/>
              </a:ext>
            </a:extLst>
          </p:cNvPr>
          <p:cNvSpPr>
            <a:spLocks noGrp="1"/>
          </p:cNvSpPr>
          <p:nvPr>
            <p:ph type="ftr" sz="quarter" idx="11"/>
          </p:nvPr>
        </p:nvSpPr>
        <p:spPr/>
        <p:txBody>
          <a:bodyPr/>
          <a:lstStyle/>
          <a:p>
            <a:r>
              <a:rPr lang="nl-NL"/>
              <a:t>Taalbuddy bijeenkomst 4 - Schrijven</a:t>
            </a:r>
          </a:p>
        </p:txBody>
      </p:sp>
      <p:pic>
        <p:nvPicPr>
          <p:cNvPr id="5" name="Tijdelijke aanduiding voor inhoud 1">
            <a:extLst>
              <a:ext uri="{FF2B5EF4-FFF2-40B4-BE49-F238E27FC236}">
                <a16:creationId xmlns:a16="http://schemas.microsoft.com/office/drawing/2014/main" id="{DF3C1973-9082-4C37-9332-D0B5D0C07605}"/>
              </a:ext>
            </a:extLst>
          </p:cNvPr>
          <p:cNvPicPr>
            <a:picLocks noChangeAspect="1"/>
          </p:cNvPicPr>
          <p:nvPr/>
        </p:nvPicPr>
        <p:blipFill>
          <a:blip r:embed="rId3"/>
          <a:srcRect/>
          <a:stretch>
            <a:fillRect/>
          </a:stretch>
        </p:blipFill>
        <p:spPr bwMode="auto">
          <a:xfrm>
            <a:off x="5533028" y="3467895"/>
            <a:ext cx="4720444" cy="2425700"/>
          </a:xfrm>
          <a:prstGeom prst="rect">
            <a:avLst/>
          </a:prstGeom>
          <a:noFill/>
          <a:ln w="9525">
            <a:noFill/>
            <a:miter lim="800000"/>
            <a:headEnd/>
            <a:tailEnd/>
          </a:ln>
        </p:spPr>
      </p:pic>
      <p:sp>
        <p:nvSpPr>
          <p:cNvPr id="6" name="Tijdelijke aanduiding voor dianummer 5">
            <a:extLst>
              <a:ext uri="{FF2B5EF4-FFF2-40B4-BE49-F238E27FC236}">
                <a16:creationId xmlns:a16="http://schemas.microsoft.com/office/drawing/2014/main" id="{9652A69A-5AD2-4A54-BEAF-76CE2B739390}"/>
              </a:ext>
            </a:extLst>
          </p:cNvPr>
          <p:cNvSpPr>
            <a:spLocks noGrp="1"/>
          </p:cNvSpPr>
          <p:nvPr>
            <p:ph type="sldNum" sz="quarter" idx="12"/>
          </p:nvPr>
        </p:nvSpPr>
        <p:spPr/>
        <p:txBody>
          <a:bodyPr/>
          <a:lstStyle/>
          <a:p>
            <a:fld id="{9AA2FC48-BCFE-4310-BE43-51E56148A879}" type="slidenum">
              <a:rPr lang="nl-NL" smtClean="0"/>
              <a:t>12</a:t>
            </a:fld>
            <a:endParaRPr lang="nl-NL"/>
          </a:p>
        </p:txBody>
      </p:sp>
    </p:spTree>
    <p:extLst>
      <p:ext uri="{BB962C8B-B14F-4D97-AF65-F5344CB8AC3E}">
        <p14:creationId xmlns:p14="http://schemas.microsoft.com/office/powerpoint/2010/main" val="267710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D02FEB-E04C-48C5-9513-4C7E22AE3754}"/>
              </a:ext>
            </a:extLst>
          </p:cNvPr>
          <p:cNvSpPr>
            <a:spLocks noGrp="1"/>
          </p:cNvSpPr>
          <p:nvPr>
            <p:ph type="title"/>
          </p:nvPr>
        </p:nvSpPr>
        <p:spPr/>
        <p:txBody>
          <a:bodyPr/>
          <a:lstStyle/>
          <a:p>
            <a:r>
              <a:rPr lang="nl-NL"/>
              <a:t>Tekst NT1</a:t>
            </a:r>
          </a:p>
        </p:txBody>
      </p:sp>
      <p:sp>
        <p:nvSpPr>
          <p:cNvPr id="3" name="Tijdelijke aanduiding voor inhoud 2">
            <a:extLst>
              <a:ext uri="{FF2B5EF4-FFF2-40B4-BE49-F238E27FC236}">
                <a16:creationId xmlns:a16="http://schemas.microsoft.com/office/drawing/2014/main" id="{681A164C-491C-4878-9F03-502376ECDD9C}"/>
              </a:ext>
            </a:extLst>
          </p:cNvPr>
          <p:cNvSpPr>
            <a:spLocks noGrp="1"/>
          </p:cNvSpPr>
          <p:nvPr>
            <p:ph idx="1"/>
          </p:nvPr>
        </p:nvSpPr>
        <p:spPr/>
        <p:txBody>
          <a:bodyPr/>
          <a:lstStyle/>
          <a:p>
            <a:r>
              <a:rPr lang="nl-NL" altLang="ja-JP">
                <a:solidFill>
                  <a:srgbClr val="000000"/>
                </a:solidFill>
                <a:ea typeface="ＭＳ Ｐゴシック" charset="0"/>
                <a:cs typeface="Arial" charset="0"/>
              </a:rPr>
              <a:t>‘Bij ons is de blaas </a:t>
            </a:r>
            <a:r>
              <a:rPr lang="nl-NL" altLang="ja-JP" err="1">
                <a:solidFill>
                  <a:srgbClr val="000000"/>
                </a:solidFill>
                <a:ea typeface="ＭＳ Ｐゴシック" charset="0"/>
                <a:cs typeface="Arial" charset="0"/>
              </a:rPr>
              <a:t>btegot</a:t>
            </a:r>
            <a:r>
              <a:rPr lang="nl-NL" altLang="ja-JP">
                <a:solidFill>
                  <a:srgbClr val="000000"/>
                </a:solidFill>
                <a:ea typeface="ＭＳ Ｐゴシック" charset="0"/>
                <a:cs typeface="Arial" charset="0"/>
              </a:rPr>
              <a:t>. Ik </a:t>
            </a:r>
            <a:r>
              <a:rPr lang="nl-NL" altLang="ja-JP" err="1">
                <a:solidFill>
                  <a:srgbClr val="000000"/>
                </a:solidFill>
                <a:ea typeface="ＭＳ Ｐゴシック" charset="0"/>
                <a:cs typeface="Arial" charset="0"/>
              </a:rPr>
              <a:t>hep</a:t>
            </a:r>
            <a:r>
              <a:rPr lang="nl-NL" altLang="ja-JP">
                <a:solidFill>
                  <a:srgbClr val="000000"/>
                </a:solidFill>
                <a:ea typeface="ＭＳ Ｐゴシック" charset="0"/>
                <a:cs typeface="Arial" charset="0"/>
              </a:rPr>
              <a:t> </a:t>
            </a:r>
            <a:r>
              <a:rPr lang="nl-NL" altLang="ja-JP" err="1">
                <a:solidFill>
                  <a:srgbClr val="000000"/>
                </a:solidFill>
                <a:ea typeface="ＭＳ Ｐゴシック" charset="0"/>
                <a:cs typeface="Arial" charset="0"/>
              </a:rPr>
              <a:t>natluk</a:t>
            </a:r>
            <a:r>
              <a:rPr lang="nl-NL" altLang="ja-JP">
                <a:solidFill>
                  <a:srgbClr val="000000"/>
                </a:solidFill>
                <a:ea typeface="ＭＳ Ｐゴシック" charset="0"/>
                <a:cs typeface="Arial" charset="0"/>
              </a:rPr>
              <a:t> </a:t>
            </a:r>
            <a:r>
              <a:rPr lang="nl-NL" altLang="ja-JP" err="1">
                <a:solidFill>
                  <a:srgbClr val="000000"/>
                </a:solidFill>
                <a:ea typeface="ＭＳ Ｐゴシック" charset="0"/>
                <a:cs typeface="Arial" charset="0"/>
              </a:rPr>
              <a:t>weei</a:t>
            </a:r>
            <a:r>
              <a:rPr lang="nl-NL" altLang="ja-JP">
                <a:solidFill>
                  <a:srgbClr val="000000"/>
                </a:solidFill>
                <a:ea typeface="ＭＳ Ｐゴシック" charset="0"/>
                <a:cs typeface="Arial" charset="0"/>
              </a:rPr>
              <a:t> moet helpen. </a:t>
            </a:r>
            <a:r>
              <a:rPr lang="nl-NL" altLang="ja-JP" err="1">
                <a:solidFill>
                  <a:srgbClr val="000000"/>
                </a:solidFill>
                <a:ea typeface="ＭＳ Ｐゴシック" charset="0"/>
                <a:cs typeface="Arial" charset="0"/>
              </a:rPr>
              <a:t>Ist</a:t>
            </a:r>
            <a:r>
              <a:rPr lang="nl-NL" altLang="ja-JP">
                <a:solidFill>
                  <a:srgbClr val="000000"/>
                </a:solidFill>
                <a:ea typeface="ＭＳ Ｐゴシック" charset="0"/>
                <a:cs typeface="Arial" charset="0"/>
              </a:rPr>
              <a:t> al de </a:t>
            </a:r>
            <a:r>
              <a:rPr lang="nl-NL" altLang="ja-JP" err="1">
                <a:solidFill>
                  <a:srgbClr val="000000"/>
                </a:solidFill>
                <a:ea typeface="ＭＳ Ｐゴシック" charset="0"/>
                <a:cs typeface="Arial" charset="0"/>
              </a:rPr>
              <a:t>bokru</a:t>
            </a:r>
            <a:r>
              <a:rPr lang="nl-NL" altLang="ja-JP">
                <a:solidFill>
                  <a:srgbClr val="000000"/>
                </a:solidFill>
                <a:ea typeface="ＭＳ Ｐゴシック" charset="0"/>
                <a:cs typeface="Arial" charset="0"/>
              </a:rPr>
              <a:t> grot er af. Dat weg </a:t>
            </a:r>
            <a:r>
              <a:rPr lang="nl-NL" altLang="ja-JP" err="1">
                <a:solidFill>
                  <a:srgbClr val="000000"/>
                </a:solidFill>
                <a:ea typeface="ＭＳ Ｐゴシック" charset="0"/>
                <a:cs typeface="Arial" charset="0"/>
              </a:rPr>
              <a:t>gu</a:t>
            </a:r>
            <a:r>
              <a:rPr lang="nl-NL" altLang="ja-JP">
                <a:solidFill>
                  <a:srgbClr val="000000"/>
                </a:solidFill>
                <a:ea typeface="ＭＳ Ｐゴシック" charset="0"/>
                <a:cs typeface="Arial" charset="0"/>
              </a:rPr>
              <a:t> </a:t>
            </a:r>
            <a:r>
              <a:rPr lang="nl-NL" altLang="ja-JP" err="1">
                <a:solidFill>
                  <a:srgbClr val="000000"/>
                </a:solidFill>
                <a:ea typeface="ＭＳ Ｐゴシック" charset="0"/>
                <a:cs typeface="Arial" charset="0"/>
              </a:rPr>
              <a:t>brag</a:t>
            </a:r>
            <a:r>
              <a:rPr lang="nl-NL" altLang="ja-JP">
                <a:solidFill>
                  <a:srgbClr val="000000"/>
                </a:solidFill>
                <a:ea typeface="ＭＳ Ｐゴシック" charset="0"/>
                <a:cs typeface="Arial" charset="0"/>
              </a:rPr>
              <a:t> op het </a:t>
            </a:r>
            <a:r>
              <a:rPr lang="nl-NL" altLang="ja-JP" err="1">
                <a:solidFill>
                  <a:srgbClr val="000000"/>
                </a:solidFill>
                <a:ea typeface="ＭＳ Ｐゴシック" charset="0"/>
                <a:cs typeface="Arial" charset="0"/>
              </a:rPr>
              <a:t>fuilusbel</a:t>
            </a:r>
            <a:r>
              <a:rPr lang="nl-NL" altLang="ja-JP">
                <a:solidFill>
                  <a:srgbClr val="000000"/>
                </a:solidFill>
                <a:ea typeface="ＭＳ Ｐゴシック" charset="0"/>
                <a:cs typeface="Arial" charset="0"/>
              </a:rPr>
              <a:t> op </a:t>
            </a:r>
            <a:r>
              <a:rPr lang="nl-NL" altLang="ja-JP" err="1">
                <a:solidFill>
                  <a:srgbClr val="000000"/>
                </a:solidFill>
                <a:ea typeface="ＭＳ Ｐゴシック" charset="0"/>
                <a:cs typeface="Arial" charset="0"/>
              </a:rPr>
              <a:t>zuit</a:t>
            </a:r>
            <a:r>
              <a:rPr lang="nl-NL" altLang="ja-JP">
                <a:solidFill>
                  <a:srgbClr val="000000"/>
                </a:solidFill>
                <a:ea typeface="ＭＳ Ｐゴシック" charset="0"/>
                <a:cs typeface="Arial" charset="0"/>
              </a:rPr>
              <a:t>. En een put </a:t>
            </a:r>
            <a:r>
              <a:rPr lang="nl-NL" altLang="ja-JP" err="1">
                <a:solidFill>
                  <a:srgbClr val="000000"/>
                </a:solidFill>
                <a:ea typeface="ＭＳ Ｐゴシック" charset="0"/>
                <a:cs typeface="Arial" charset="0"/>
              </a:rPr>
              <a:t>gu</a:t>
            </a:r>
            <a:r>
              <a:rPr lang="nl-NL" altLang="ja-JP">
                <a:solidFill>
                  <a:srgbClr val="000000"/>
                </a:solidFill>
                <a:ea typeface="ＭＳ Ｐゴシック" charset="0"/>
                <a:cs typeface="Arial" charset="0"/>
              </a:rPr>
              <a:t> maat.’</a:t>
            </a:r>
          </a:p>
          <a:p>
            <a:endParaRPr lang="nl-NL"/>
          </a:p>
        </p:txBody>
      </p:sp>
      <p:sp>
        <p:nvSpPr>
          <p:cNvPr id="4" name="Tijdelijke aanduiding voor voettekst 3">
            <a:extLst>
              <a:ext uri="{FF2B5EF4-FFF2-40B4-BE49-F238E27FC236}">
                <a16:creationId xmlns:a16="http://schemas.microsoft.com/office/drawing/2014/main" id="{46CB2B76-D83C-460D-B9F6-A24370516C9A}"/>
              </a:ext>
            </a:extLst>
          </p:cNvPr>
          <p:cNvSpPr>
            <a:spLocks noGrp="1"/>
          </p:cNvSpPr>
          <p:nvPr>
            <p:ph type="ftr" sz="quarter" idx="11"/>
          </p:nvPr>
        </p:nvSpPr>
        <p:spPr/>
        <p:txBody>
          <a:bodyPr/>
          <a:lstStyle/>
          <a:p>
            <a:r>
              <a:rPr lang="nl-NL"/>
              <a:t>Taalbuddy bijeenkomst 4 - Schrijven</a:t>
            </a:r>
          </a:p>
        </p:txBody>
      </p:sp>
      <p:sp>
        <p:nvSpPr>
          <p:cNvPr id="5" name="Tijdelijke aanduiding voor dianummer 4">
            <a:extLst>
              <a:ext uri="{FF2B5EF4-FFF2-40B4-BE49-F238E27FC236}">
                <a16:creationId xmlns:a16="http://schemas.microsoft.com/office/drawing/2014/main" id="{7CF02A61-4538-44D8-B1A1-B007CDCE5AD0}"/>
              </a:ext>
            </a:extLst>
          </p:cNvPr>
          <p:cNvSpPr>
            <a:spLocks noGrp="1"/>
          </p:cNvSpPr>
          <p:nvPr>
            <p:ph type="sldNum" sz="quarter" idx="12"/>
          </p:nvPr>
        </p:nvSpPr>
        <p:spPr/>
        <p:txBody>
          <a:bodyPr/>
          <a:lstStyle/>
          <a:p>
            <a:fld id="{9AA2FC48-BCFE-4310-BE43-51E56148A879}" type="slidenum">
              <a:rPr lang="nl-NL" smtClean="0"/>
              <a:t>13</a:t>
            </a:fld>
            <a:endParaRPr lang="nl-NL"/>
          </a:p>
        </p:txBody>
      </p:sp>
    </p:spTree>
    <p:extLst>
      <p:ext uri="{BB962C8B-B14F-4D97-AF65-F5344CB8AC3E}">
        <p14:creationId xmlns:p14="http://schemas.microsoft.com/office/powerpoint/2010/main" val="185323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9EEE4C-C809-4EC0-85AE-7A09C0DA1DD5}"/>
              </a:ext>
            </a:extLst>
          </p:cNvPr>
          <p:cNvSpPr>
            <a:spLocks noGrp="1"/>
          </p:cNvSpPr>
          <p:nvPr>
            <p:ph type="title"/>
          </p:nvPr>
        </p:nvSpPr>
        <p:spPr/>
        <p:txBody>
          <a:bodyPr/>
          <a:lstStyle/>
          <a:p>
            <a:r>
              <a:rPr lang="nl-NL"/>
              <a:t>Teksten NT2</a:t>
            </a:r>
          </a:p>
        </p:txBody>
      </p:sp>
      <p:sp>
        <p:nvSpPr>
          <p:cNvPr id="3" name="Tijdelijke aanduiding voor inhoud 2">
            <a:extLst>
              <a:ext uri="{FF2B5EF4-FFF2-40B4-BE49-F238E27FC236}">
                <a16:creationId xmlns:a16="http://schemas.microsoft.com/office/drawing/2014/main" id="{320AF354-B7F2-4F89-B6A7-EBF5116A8791}"/>
              </a:ext>
            </a:extLst>
          </p:cNvPr>
          <p:cNvSpPr>
            <a:spLocks noGrp="1"/>
          </p:cNvSpPr>
          <p:nvPr>
            <p:ph idx="1"/>
          </p:nvPr>
        </p:nvSpPr>
        <p:spPr/>
        <p:txBody>
          <a:bodyPr/>
          <a:lstStyle/>
          <a:p>
            <a:pPr marL="360000" indent="-360000">
              <a:buFont typeface="Arial" panose="020B0604020202020204" pitchFamily="34" charset="0"/>
              <a:buChar char="•"/>
              <a:defRPr/>
            </a:pPr>
            <a:r>
              <a:rPr lang="nl-NL" altLang="nl-NL">
                <a:ea typeface="Verdana" panose="020B0604030504040204" pitchFamily="34" charset="0"/>
                <a:cs typeface="Verdana"/>
              </a:rPr>
              <a:t>Als ik loop in de straat een ik zien </a:t>
            </a:r>
            <a:r>
              <a:rPr lang="nl-NL" altLang="nl-NL" err="1">
                <a:ea typeface="Verdana" panose="020B0604030504040204" pitchFamily="34" charset="0"/>
                <a:cs typeface="Verdana"/>
              </a:rPr>
              <a:t>ist</a:t>
            </a:r>
            <a:r>
              <a:rPr lang="nl-NL" altLang="nl-NL">
                <a:ea typeface="Verdana" panose="020B0604030504040204" pitchFamily="34" charset="0"/>
                <a:cs typeface="Verdana"/>
              </a:rPr>
              <a:t> </a:t>
            </a:r>
            <a:r>
              <a:rPr lang="nl-NL" altLang="nl-NL" err="1">
                <a:ea typeface="Verdana" panose="020B0604030504040204" pitchFamily="34" charset="0"/>
                <a:cs typeface="Verdana"/>
              </a:rPr>
              <a:t>electrotechniek</a:t>
            </a:r>
            <a:r>
              <a:rPr lang="nl-NL" altLang="nl-NL">
                <a:ea typeface="Verdana" panose="020B0604030504040204" pitchFamily="34" charset="0"/>
                <a:cs typeface="Verdana"/>
              </a:rPr>
              <a:t> Ik ga vragen als kan ik daar stage lopen. (</a:t>
            </a:r>
            <a:r>
              <a:rPr lang="nl-NL" altLang="nl-NL" i="1">
                <a:ea typeface="Verdana" panose="020B0604030504040204" pitchFamily="34" charset="0"/>
                <a:cs typeface="Verdana"/>
              </a:rPr>
              <a:t>Portugese jongen</a:t>
            </a:r>
            <a:r>
              <a:rPr lang="nl-NL" altLang="nl-NL">
                <a:ea typeface="Verdana" panose="020B0604030504040204" pitchFamily="34" charset="0"/>
                <a:cs typeface="Verdana"/>
              </a:rPr>
              <a:t>)</a:t>
            </a:r>
          </a:p>
          <a:p>
            <a:pPr marL="342900" indent="-342900">
              <a:buFont typeface="Arial" panose="020B0604020202020204" pitchFamily="34" charset="0"/>
              <a:buChar char="•"/>
              <a:defRPr/>
            </a:pPr>
            <a:endParaRPr lang="nl-NL" altLang="nl-NL">
              <a:ea typeface="Verdana" panose="020B0604030504040204" pitchFamily="34" charset="0"/>
              <a:cs typeface="Verdana"/>
            </a:endParaRPr>
          </a:p>
          <a:p>
            <a:pPr marL="360000" indent="-360000">
              <a:buFont typeface="Arial" panose="020B0604020202020204" pitchFamily="34" charset="0"/>
              <a:buChar char="•"/>
              <a:defRPr/>
            </a:pPr>
            <a:r>
              <a:rPr lang="nl-NL" altLang="nl-NL">
                <a:ea typeface="Verdana" panose="020B0604030504040204" pitchFamily="34" charset="0"/>
                <a:cs typeface="Verdana"/>
              </a:rPr>
              <a:t>Ik vind krant schrijven is leuk. </a:t>
            </a:r>
            <a:r>
              <a:rPr lang="nl-NL" altLang="nl-NL" err="1">
                <a:ea typeface="Verdana" panose="020B0604030504040204" pitchFamily="34" charset="0"/>
                <a:cs typeface="Verdana"/>
              </a:rPr>
              <a:t>Waroom</a:t>
            </a:r>
            <a:r>
              <a:rPr lang="nl-NL" altLang="nl-NL">
                <a:ea typeface="Verdana" panose="020B0604030504040204" pitchFamily="34" charset="0"/>
                <a:cs typeface="Verdana"/>
              </a:rPr>
              <a:t>? Ik wil kleine stuk </a:t>
            </a:r>
            <a:r>
              <a:rPr lang="nl-NL" altLang="nl-NL" err="1">
                <a:ea typeface="Verdana" panose="020B0604030504040204" pitchFamily="34" charset="0"/>
                <a:cs typeface="Verdana"/>
              </a:rPr>
              <a:t>scrijve</a:t>
            </a:r>
            <a:r>
              <a:rPr lang="nl-NL" altLang="nl-NL">
                <a:ea typeface="Verdana" panose="020B0604030504040204" pitchFamily="34" charset="0"/>
                <a:cs typeface="Verdana"/>
              </a:rPr>
              <a:t> maar </a:t>
            </a:r>
            <a:r>
              <a:rPr lang="nl-NL" altLang="nl-NL" err="1">
                <a:ea typeface="Verdana" panose="020B0604030504040204" pitchFamily="34" charset="0"/>
                <a:cs typeface="Verdana"/>
              </a:rPr>
              <a:t>ecgte</a:t>
            </a:r>
            <a:r>
              <a:rPr lang="nl-NL" altLang="nl-NL">
                <a:ea typeface="Verdana" panose="020B0604030504040204" pitchFamily="34" charset="0"/>
                <a:cs typeface="Verdana"/>
              </a:rPr>
              <a:t> </a:t>
            </a:r>
            <a:r>
              <a:rPr lang="nl-NL" altLang="nl-NL" err="1">
                <a:ea typeface="Verdana" panose="020B0604030504040204" pitchFamily="34" charset="0"/>
                <a:cs typeface="Verdana"/>
              </a:rPr>
              <a:t>geboort</a:t>
            </a:r>
            <a:r>
              <a:rPr lang="nl-NL" altLang="nl-NL">
                <a:ea typeface="Verdana" panose="020B0604030504040204" pitchFamily="34" charset="0"/>
                <a:cs typeface="Verdana"/>
              </a:rPr>
              <a:t>. (</a:t>
            </a:r>
            <a:r>
              <a:rPr lang="nl-NL" altLang="nl-NL" i="1">
                <a:ea typeface="Verdana" panose="020B0604030504040204" pitchFamily="34" charset="0"/>
                <a:cs typeface="Verdana"/>
              </a:rPr>
              <a:t>Turkse vrouw</a:t>
            </a:r>
            <a:r>
              <a:rPr lang="nl-NL" altLang="nl-NL">
                <a:ea typeface="Verdana" panose="020B0604030504040204" pitchFamily="34" charset="0"/>
                <a:cs typeface="Verdana"/>
              </a:rPr>
              <a:t>)</a:t>
            </a:r>
          </a:p>
          <a:p>
            <a:endParaRPr lang="nl-NL"/>
          </a:p>
        </p:txBody>
      </p:sp>
      <p:sp>
        <p:nvSpPr>
          <p:cNvPr id="4" name="Tijdelijke aanduiding voor voettekst 3">
            <a:extLst>
              <a:ext uri="{FF2B5EF4-FFF2-40B4-BE49-F238E27FC236}">
                <a16:creationId xmlns:a16="http://schemas.microsoft.com/office/drawing/2014/main" id="{BF9D5F4D-A493-44CD-B170-D03576DDE360}"/>
              </a:ext>
            </a:extLst>
          </p:cNvPr>
          <p:cNvSpPr>
            <a:spLocks noGrp="1"/>
          </p:cNvSpPr>
          <p:nvPr>
            <p:ph type="ftr" sz="quarter" idx="11"/>
          </p:nvPr>
        </p:nvSpPr>
        <p:spPr/>
        <p:txBody>
          <a:bodyPr/>
          <a:lstStyle/>
          <a:p>
            <a:r>
              <a:rPr lang="nl-NL"/>
              <a:t>Taalbuddy bijeenkomst 4 - Schrijven</a:t>
            </a:r>
          </a:p>
        </p:txBody>
      </p:sp>
      <p:sp>
        <p:nvSpPr>
          <p:cNvPr id="5" name="Tijdelijke aanduiding voor dianummer 4">
            <a:extLst>
              <a:ext uri="{FF2B5EF4-FFF2-40B4-BE49-F238E27FC236}">
                <a16:creationId xmlns:a16="http://schemas.microsoft.com/office/drawing/2014/main" id="{AF73D74A-E888-44E8-9F04-227FFFBEE92C}"/>
              </a:ext>
            </a:extLst>
          </p:cNvPr>
          <p:cNvSpPr>
            <a:spLocks noGrp="1"/>
          </p:cNvSpPr>
          <p:nvPr>
            <p:ph type="sldNum" sz="quarter" idx="12"/>
          </p:nvPr>
        </p:nvSpPr>
        <p:spPr/>
        <p:txBody>
          <a:bodyPr/>
          <a:lstStyle/>
          <a:p>
            <a:fld id="{9AA2FC48-BCFE-4310-BE43-51E56148A879}" type="slidenum">
              <a:rPr lang="nl-NL" smtClean="0"/>
              <a:t>14</a:t>
            </a:fld>
            <a:endParaRPr lang="nl-NL"/>
          </a:p>
        </p:txBody>
      </p:sp>
    </p:spTree>
    <p:extLst>
      <p:ext uri="{BB962C8B-B14F-4D97-AF65-F5344CB8AC3E}">
        <p14:creationId xmlns:p14="http://schemas.microsoft.com/office/powerpoint/2010/main" val="2713439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4DF818-7444-4B62-A687-43BEEE1992A1}"/>
              </a:ext>
            </a:extLst>
          </p:cNvPr>
          <p:cNvSpPr>
            <a:spLocks noGrp="1"/>
          </p:cNvSpPr>
          <p:nvPr>
            <p:ph type="title"/>
          </p:nvPr>
        </p:nvSpPr>
        <p:spPr/>
        <p:txBody>
          <a:bodyPr/>
          <a:lstStyle/>
          <a:p>
            <a:endParaRPr lang="nl-NL"/>
          </a:p>
        </p:txBody>
      </p:sp>
      <p:graphicFrame>
        <p:nvGraphicFramePr>
          <p:cNvPr id="5" name="Tabel 5">
            <a:extLst>
              <a:ext uri="{FF2B5EF4-FFF2-40B4-BE49-F238E27FC236}">
                <a16:creationId xmlns:a16="http://schemas.microsoft.com/office/drawing/2014/main" id="{8EB2D034-89D8-4CDD-B7A9-19E87B75501D}"/>
              </a:ext>
            </a:extLst>
          </p:cNvPr>
          <p:cNvGraphicFramePr>
            <a:graphicFrameLocks noGrp="1"/>
          </p:cNvGraphicFramePr>
          <p:nvPr>
            <p:ph idx="1"/>
            <p:extLst>
              <p:ext uri="{D42A27DB-BD31-4B8C-83A1-F6EECF244321}">
                <p14:modId xmlns:p14="http://schemas.microsoft.com/office/powerpoint/2010/main" val="2431684226"/>
              </p:ext>
            </p:extLst>
          </p:nvPr>
        </p:nvGraphicFramePr>
        <p:xfrm>
          <a:off x="571500" y="2046288"/>
          <a:ext cx="9855200" cy="3774440"/>
        </p:xfrm>
        <a:graphic>
          <a:graphicData uri="http://schemas.openxmlformats.org/drawingml/2006/table">
            <a:tbl>
              <a:tblPr firstRow="1" bandRow="1">
                <a:tableStyleId>{5C22544A-7EE6-4342-B048-85BDC9FD1C3A}</a:tableStyleId>
              </a:tblPr>
              <a:tblGrid>
                <a:gridCol w="4927600">
                  <a:extLst>
                    <a:ext uri="{9D8B030D-6E8A-4147-A177-3AD203B41FA5}">
                      <a16:colId xmlns:a16="http://schemas.microsoft.com/office/drawing/2014/main" val="3210512187"/>
                    </a:ext>
                  </a:extLst>
                </a:gridCol>
                <a:gridCol w="4927600">
                  <a:extLst>
                    <a:ext uri="{9D8B030D-6E8A-4147-A177-3AD203B41FA5}">
                      <a16:colId xmlns:a16="http://schemas.microsoft.com/office/drawing/2014/main" val="495174538"/>
                    </a:ext>
                  </a:extLst>
                </a:gridCol>
              </a:tblGrid>
              <a:tr h="370840">
                <a:tc>
                  <a:txBody>
                    <a:bodyPr/>
                    <a:lstStyle/>
                    <a:p>
                      <a:r>
                        <a:rPr lang="nl-NL">
                          <a:latin typeface="+mj-lt"/>
                        </a:rPr>
                        <a:t>NT1</a:t>
                      </a:r>
                    </a:p>
                  </a:txBody>
                  <a:tcPr/>
                </a:tc>
                <a:tc>
                  <a:txBody>
                    <a:bodyPr/>
                    <a:lstStyle/>
                    <a:p>
                      <a:r>
                        <a:rPr lang="nl-NL">
                          <a:latin typeface="+mj-lt"/>
                        </a:rPr>
                        <a:t>NT1,5</a:t>
                      </a:r>
                    </a:p>
                  </a:txBody>
                  <a:tcPr/>
                </a:tc>
                <a:extLst>
                  <a:ext uri="{0D108BD9-81ED-4DB2-BD59-A6C34878D82A}">
                    <a16:rowId xmlns:a16="http://schemas.microsoft.com/office/drawing/2014/main" val="151708228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cap="none" normalizeH="0" baseline="0">
                          <a:ln>
                            <a:noFill/>
                          </a:ln>
                          <a:solidFill>
                            <a:schemeClr val="tx1"/>
                          </a:solidFill>
                          <a:effectLst/>
                          <a:latin typeface="+mj-lt"/>
                          <a:ea typeface="ＭＳ Ｐゴシック" pitchFamily="34" charset="-128"/>
                          <a:cs typeface="Arial" charset="0"/>
                        </a:rPr>
                        <a:t>Moeite met klanktekenkoppeling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b="0">
                          <a:effectLst/>
                          <a:latin typeface="+mj-lt"/>
                        </a:rPr>
                        <a:t>Spreekt thuis vaak een andere taal</a:t>
                      </a:r>
                    </a:p>
                  </a:txBody>
                  <a:tcPr/>
                </a:tc>
                <a:extLst>
                  <a:ext uri="{0D108BD9-81ED-4DB2-BD59-A6C34878D82A}">
                    <a16:rowId xmlns:a16="http://schemas.microsoft.com/office/drawing/2014/main" val="19752860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cap="none" normalizeH="0" baseline="0">
                          <a:ln>
                            <a:noFill/>
                          </a:ln>
                          <a:solidFill>
                            <a:schemeClr val="tx1"/>
                          </a:solidFill>
                          <a:effectLst/>
                          <a:latin typeface="+mj-lt"/>
                          <a:ea typeface="ＭＳ Ｐゴシック" pitchFamily="34" charset="-128"/>
                          <a:cs typeface="Arial" charset="0"/>
                        </a:rPr>
                        <a:t>Moeite met juiste schrijftoon ((in)formeel)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b="0">
                          <a:effectLst/>
                          <a:latin typeface="+mj-lt"/>
                        </a:rPr>
                        <a:t>Mondeling vaardig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b="0">
                        <a:effectLst/>
                        <a:latin typeface="+mj-lt"/>
                      </a:endParaRPr>
                    </a:p>
                  </a:txBody>
                  <a:tcPr/>
                </a:tc>
                <a:extLst>
                  <a:ext uri="{0D108BD9-81ED-4DB2-BD59-A6C34878D82A}">
                    <a16:rowId xmlns:a16="http://schemas.microsoft.com/office/drawing/2014/main" val="2899468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cap="none" normalizeH="0" baseline="0">
                          <a:ln>
                            <a:noFill/>
                          </a:ln>
                          <a:solidFill>
                            <a:schemeClr val="tx1"/>
                          </a:solidFill>
                          <a:effectLst/>
                          <a:latin typeface="+mj-lt"/>
                          <a:ea typeface="ＭＳ Ｐゴシック" pitchFamily="34" charset="-128"/>
                          <a:cs typeface="Arial" charset="0"/>
                        </a:rPr>
                        <a:t>Spelling vaak fonetisch (zoals je het hoort)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b="0">
                          <a:effectLst/>
                          <a:latin typeface="+mj-lt"/>
                        </a:rPr>
                        <a:t>Groot verschil in niveau tussen mondelinge en schriftelijke vaardigheden</a:t>
                      </a:r>
                    </a:p>
                  </a:txBody>
                  <a:tcPr/>
                </a:tc>
                <a:extLst>
                  <a:ext uri="{0D108BD9-81ED-4DB2-BD59-A6C34878D82A}">
                    <a16:rowId xmlns:a16="http://schemas.microsoft.com/office/drawing/2014/main" val="42579288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cap="none" normalizeH="0" baseline="0">
                          <a:ln>
                            <a:noFill/>
                          </a:ln>
                          <a:solidFill>
                            <a:schemeClr val="tx1"/>
                          </a:solidFill>
                          <a:effectLst/>
                          <a:latin typeface="+mj-lt"/>
                          <a:ea typeface="ＭＳ Ｐゴシック" pitchFamily="34" charset="-128"/>
                          <a:cs typeface="Arial" charset="0"/>
                        </a:rPr>
                        <a:t>Kleine woordenschat (steeds dezelfde woorden kiezen)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b="0">
                          <a:effectLst/>
                          <a:latin typeface="+mj-lt"/>
                        </a:rPr>
                        <a:t>Moeite met spellen en correct schrijven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b="0">
                        <a:effectLst/>
                        <a:latin typeface="+mj-lt"/>
                      </a:endParaRPr>
                    </a:p>
                  </a:txBody>
                  <a:tcPr/>
                </a:tc>
                <a:extLst>
                  <a:ext uri="{0D108BD9-81ED-4DB2-BD59-A6C34878D82A}">
                    <a16:rowId xmlns:a16="http://schemas.microsoft.com/office/drawing/2014/main" val="18134016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cap="none" normalizeH="0" baseline="0">
                        <a:ln>
                          <a:noFill/>
                        </a:ln>
                        <a:solidFill>
                          <a:schemeClr val="tx1"/>
                        </a:solidFill>
                        <a:effectLst/>
                        <a:latin typeface="+mj-lt"/>
                        <a:ea typeface="ＭＳ Ｐゴシック" pitchFamily="34" charset="-128"/>
                        <a:cs typeface="Arial"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b="0">
                          <a:effectLst/>
                          <a:latin typeface="+mj-lt"/>
                        </a:rPr>
                        <a:t>Taalarme thuisomgeving</a:t>
                      </a:r>
                    </a:p>
                  </a:txBody>
                  <a:tcPr/>
                </a:tc>
                <a:extLst>
                  <a:ext uri="{0D108BD9-81ED-4DB2-BD59-A6C34878D82A}">
                    <a16:rowId xmlns:a16="http://schemas.microsoft.com/office/drawing/2014/main" val="91824421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cap="none" normalizeH="0" baseline="0">
                        <a:ln>
                          <a:noFill/>
                        </a:ln>
                        <a:solidFill>
                          <a:schemeClr val="tx1"/>
                        </a:solidFill>
                        <a:effectLst/>
                        <a:latin typeface="+mj-lt"/>
                        <a:ea typeface="ＭＳ Ｐゴシック" pitchFamily="34" charset="-128"/>
                        <a:cs typeface="Arial"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b="0">
                          <a:effectLst/>
                          <a:latin typeface="+mj-lt"/>
                        </a:rPr>
                        <a:t>Problematische thuisomgeving</a:t>
                      </a:r>
                    </a:p>
                  </a:txBody>
                  <a:tcPr/>
                </a:tc>
                <a:extLst>
                  <a:ext uri="{0D108BD9-81ED-4DB2-BD59-A6C34878D82A}">
                    <a16:rowId xmlns:a16="http://schemas.microsoft.com/office/drawing/2014/main" val="302931549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cap="none" normalizeH="0" baseline="0">
                        <a:ln>
                          <a:noFill/>
                        </a:ln>
                        <a:solidFill>
                          <a:schemeClr val="tx1"/>
                        </a:solidFill>
                        <a:effectLst/>
                        <a:latin typeface="+mj-lt"/>
                        <a:ea typeface="ＭＳ Ｐゴシック" pitchFamily="34" charset="-128"/>
                        <a:cs typeface="Arial"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b="0">
                          <a:effectLst/>
                          <a:latin typeface="+mj-lt"/>
                        </a:rPr>
                        <a:t>Jongeren</a:t>
                      </a:r>
                    </a:p>
                  </a:txBody>
                  <a:tcPr/>
                </a:tc>
                <a:extLst>
                  <a:ext uri="{0D108BD9-81ED-4DB2-BD59-A6C34878D82A}">
                    <a16:rowId xmlns:a16="http://schemas.microsoft.com/office/drawing/2014/main" val="271328183"/>
                  </a:ext>
                </a:extLst>
              </a:tr>
            </a:tbl>
          </a:graphicData>
        </a:graphic>
      </p:graphicFrame>
      <p:sp>
        <p:nvSpPr>
          <p:cNvPr id="4" name="Tijdelijke aanduiding voor voettekst 3">
            <a:extLst>
              <a:ext uri="{FF2B5EF4-FFF2-40B4-BE49-F238E27FC236}">
                <a16:creationId xmlns:a16="http://schemas.microsoft.com/office/drawing/2014/main" id="{A5CE5605-D291-435B-818B-50C6A62C03D8}"/>
              </a:ext>
            </a:extLst>
          </p:cNvPr>
          <p:cNvSpPr>
            <a:spLocks noGrp="1"/>
          </p:cNvSpPr>
          <p:nvPr>
            <p:ph type="ftr" sz="quarter" idx="11"/>
          </p:nvPr>
        </p:nvSpPr>
        <p:spPr/>
        <p:txBody>
          <a:bodyPr/>
          <a:lstStyle/>
          <a:p>
            <a:r>
              <a:rPr lang="nl-NL"/>
              <a:t>Taalbuddy bijeenkomst 4 - Schrijven</a:t>
            </a:r>
          </a:p>
        </p:txBody>
      </p:sp>
      <p:sp>
        <p:nvSpPr>
          <p:cNvPr id="3" name="Tijdelijke aanduiding voor dianummer 2">
            <a:extLst>
              <a:ext uri="{FF2B5EF4-FFF2-40B4-BE49-F238E27FC236}">
                <a16:creationId xmlns:a16="http://schemas.microsoft.com/office/drawing/2014/main" id="{AEFBD1F0-AD1E-42AD-A4F5-B2F8B1FA0F40}"/>
              </a:ext>
            </a:extLst>
          </p:cNvPr>
          <p:cNvSpPr>
            <a:spLocks noGrp="1"/>
          </p:cNvSpPr>
          <p:nvPr>
            <p:ph type="sldNum" sz="quarter" idx="12"/>
          </p:nvPr>
        </p:nvSpPr>
        <p:spPr/>
        <p:txBody>
          <a:bodyPr/>
          <a:lstStyle/>
          <a:p>
            <a:fld id="{9AA2FC48-BCFE-4310-BE43-51E56148A879}" type="slidenum">
              <a:rPr lang="nl-NL" smtClean="0"/>
              <a:t>15</a:t>
            </a:fld>
            <a:endParaRPr lang="nl-NL"/>
          </a:p>
        </p:txBody>
      </p:sp>
    </p:spTree>
    <p:extLst>
      <p:ext uri="{BB962C8B-B14F-4D97-AF65-F5344CB8AC3E}">
        <p14:creationId xmlns:p14="http://schemas.microsoft.com/office/powerpoint/2010/main" val="1850592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0641EE-ED25-48DD-A049-0C37E95DDF25}"/>
              </a:ext>
            </a:extLst>
          </p:cNvPr>
          <p:cNvSpPr>
            <a:spLocks noGrp="1"/>
          </p:cNvSpPr>
          <p:nvPr>
            <p:ph type="title"/>
          </p:nvPr>
        </p:nvSpPr>
        <p:spPr/>
        <p:txBody>
          <a:bodyPr/>
          <a:lstStyle/>
          <a:p>
            <a:r>
              <a:rPr lang="nl-NL"/>
              <a:t>Doen en niet doen</a:t>
            </a:r>
          </a:p>
        </p:txBody>
      </p:sp>
      <p:graphicFrame>
        <p:nvGraphicFramePr>
          <p:cNvPr id="5" name="Tabel 5">
            <a:extLst>
              <a:ext uri="{FF2B5EF4-FFF2-40B4-BE49-F238E27FC236}">
                <a16:creationId xmlns:a16="http://schemas.microsoft.com/office/drawing/2014/main" id="{600233AB-6A06-46A5-B6AD-52E06616B667}"/>
              </a:ext>
            </a:extLst>
          </p:cNvPr>
          <p:cNvGraphicFramePr>
            <a:graphicFrameLocks noGrp="1"/>
          </p:cNvGraphicFramePr>
          <p:nvPr>
            <p:ph idx="1"/>
            <p:extLst>
              <p:ext uri="{D42A27DB-BD31-4B8C-83A1-F6EECF244321}">
                <p14:modId xmlns:p14="http://schemas.microsoft.com/office/powerpoint/2010/main" val="2664801115"/>
              </p:ext>
            </p:extLst>
          </p:nvPr>
        </p:nvGraphicFramePr>
        <p:xfrm>
          <a:off x="563254" y="1444912"/>
          <a:ext cx="9855200" cy="4348480"/>
        </p:xfrm>
        <a:graphic>
          <a:graphicData uri="http://schemas.openxmlformats.org/drawingml/2006/table">
            <a:tbl>
              <a:tblPr firstRow="1" bandRow="1">
                <a:tableStyleId>{5C22544A-7EE6-4342-B048-85BDC9FD1C3A}</a:tableStyleId>
              </a:tblPr>
              <a:tblGrid>
                <a:gridCol w="4927600">
                  <a:extLst>
                    <a:ext uri="{9D8B030D-6E8A-4147-A177-3AD203B41FA5}">
                      <a16:colId xmlns:a16="http://schemas.microsoft.com/office/drawing/2014/main" val="945393463"/>
                    </a:ext>
                  </a:extLst>
                </a:gridCol>
                <a:gridCol w="4927600">
                  <a:extLst>
                    <a:ext uri="{9D8B030D-6E8A-4147-A177-3AD203B41FA5}">
                      <a16:colId xmlns:a16="http://schemas.microsoft.com/office/drawing/2014/main" val="1237542964"/>
                    </a:ext>
                  </a:extLst>
                </a:gridCol>
              </a:tblGrid>
              <a:tr h="370840">
                <a:tc>
                  <a:txBody>
                    <a:bodyPr/>
                    <a:lstStyle/>
                    <a:p>
                      <a:r>
                        <a:rPr lang="nl-NL"/>
                        <a:t>Doen</a:t>
                      </a:r>
                    </a:p>
                  </a:txBody>
                  <a:tcPr/>
                </a:tc>
                <a:tc>
                  <a:txBody>
                    <a:bodyPr/>
                    <a:lstStyle/>
                    <a:p>
                      <a:r>
                        <a:rPr lang="nl-NL"/>
                        <a:t>Niet doen</a:t>
                      </a:r>
                    </a:p>
                  </a:txBody>
                  <a:tcPr/>
                </a:tc>
                <a:extLst>
                  <a:ext uri="{0D108BD9-81ED-4DB2-BD59-A6C34878D82A}">
                    <a16:rowId xmlns:a16="http://schemas.microsoft.com/office/drawing/2014/main" val="3758951429"/>
                  </a:ext>
                </a:extLst>
              </a:tr>
              <a:tr h="370840">
                <a:tc>
                  <a:txBody>
                    <a:bodyPr/>
                    <a:lstStyle/>
                    <a:p>
                      <a:r>
                        <a:rPr lang="nl-NL"/>
                        <a:t>Concentreer je op één probleem</a:t>
                      </a:r>
                    </a:p>
                  </a:txBody>
                  <a:tcPr/>
                </a:tc>
                <a:tc>
                  <a:txBody>
                    <a:bodyPr/>
                    <a:lstStyle/>
                    <a:p>
                      <a:r>
                        <a:rPr lang="nl-NL"/>
                        <a:t>Met de rode pen verbeteren</a:t>
                      </a:r>
                    </a:p>
                  </a:txBody>
                  <a:tcPr/>
                </a:tc>
                <a:extLst>
                  <a:ext uri="{0D108BD9-81ED-4DB2-BD59-A6C34878D82A}">
                    <a16:rowId xmlns:a16="http://schemas.microsoft.com/office/drawing/2014/main" val="2175288432"/>
                  </a:ext>
                </a:extLst>
              </a:tr>
              <a:tr h="370840">
                <a:tc>
                  <a:txBody>
                    <a:bodyPr/>
                    <a:lstStyle/>
                    <a:p>
                      <a:r>
                        <a:rPr lang="nl-NL"/>
                        <a:t>Laat mondeling formuleren, en daarna schrijven</a:t>
                      </a:r>
                    </a:p>
                  </a:txBody>
                  <a:tcPr/>
                </a:tc>
                <a:tc>
                  <a:txBody>
                    <a:bodyPr/>
                    <a:lstStyle/>
                    <a:p>
                      <a:r>
                        <a:rPr lang="nl-NL"/>
                        <a:t>Fouten benadrukken</a:t>
                      </a:r>
                    </a:p>
                  </a:txBody>
                  <a:tcPr/>
                </a:tc>
                <a:extLst>
                  <a:ext uri="{0D108BD9-81ED-4DB2-BD59-A6C34878D82A}">
                    <a16:rowId xmlns:a16="http://schemas.microsoft.com/office/drawing/2014/main" val="364294556"/>
                  </a:ext>
                </a:extLst>
              </a:tr>
              <a:tr h="370840">
                <a:tc>
                  <a:txBody>
                    <a:bodyPr/>
                    <a:lstStyle/>
                    <a:p>
                      <a:r>
                        <a:rPr lang="nl-NL"/>
                        <a:t>Samen schrijven</a:t>
                      </a:r>
                    </a:p>
                  </a:txBody>
                  <a:tcPr/>
                </a:tc>
                <a:tc>
                  <a:txBody>
                    <a:bodyPr/>
                    <a:lstStyle/>
                    <a:p>
                      <a:r>
                        <a:rPr lang="nl-NL"/>
                        <a:t>Zeggen dat het goed is, als dat niet waar is</a:t>
                      </a:r>
                    </a:p>
                  </a:txBody>
                  <a:tcPr/>
                </a:tc>
                <a:extLst>
                  <a:ext uri="{0D108BD9-81ED-4DB2-BD59-A6C34878D82A}">
                    <a16:rowId xmlns:a16="http://schemas.microsoft.com/office/drawing/2014/main" val="3296340942"/>
                  </a:ext>
                </a:extLst>
              </a:tr>
              <a:tr h="370840">
                <a:tc>
                  <a:txBody>
                    <a:bodyPr/>
                    <a:lstStyle/>
                    <a:p>
                      <a:r>
                        <a:rPr lang="nl-NL"/>
                        <a:t>Na laten schrijven (visueel dictee)</a:t>
                      </a:r>
                    </a:p>
                  </a:txBody>
                  <a:tcPr/>
                </a:tc>
                <a:tc>
                  <a:txBody>
                    <a:bodyPr/>
                    <a:lstStyle/>
                    <a:p>
                      <a:r>
                        <a:rPr lang="nl-NL"/>
                        <a:t>Een ouderwets dictee</a:t>
                      </a:r>
                    </a:p>
                  </a:txBody>
                  <a:tcPr/>
                </a:tc>
                <a:extLst>
                  <a:ext uri="{0D108BD9-81ED-4DB2-BD59-A6C34878D82A}">
                    <a16:rowId xmlns:a16="http://schemas.microsoft.com/office/drawing/2014/main" val="3668236084"/>
                  </a:ext>
                </a:extLst>
              </a:tr>
              <a:tr h="370840">
                <a:tc>
                  <a:txBody>
                    <a:bodyPr/>
                    <a:lstStyle/>
                    <a:p>
                      <a:r>
                        <a:rPr lang="nl-NL"/>
                        <a:t>Woordspelletjes doen</a:t>
                      </a:r>
                    </a:p>
                  </a:txBody>
                  <a:tcPr/>
                </a:tc>
                <a:tc>
                  <a:txBody>
                    <a:bodyPr/>
                    <a:lstStyle/>
                    <a:p>
                      <a:r>
                        <a:rPr lang="nl-NL"/>
                        <a:t>Losse ‘moeilijke woorden’ leren</a:t>
                      </a:r>
                    </a:p>
                  </a:txBody>
                  <a:tcPr/>
                </a:tc>
                <a:extLst>
                  <a:ext uri="{0D108BD9-81ED-4DB2-BD59-A6C34878D82A}">
                    <a16:rowId xmlns:a16="http://schemas.microsoft.com/office/drawing/2014/main" val="3102581049"/>
                  </a:ext>
                </a:extLst>
              </a:tr>
              <a:tr h="370840">
                <a:tc>
                  <a:txBody>
                    <a:bodyPr/>
                    <a:lstStyle/>
                    <a:p>
                      <a:r>
                        <a:rPr lang="nl-NL"/>
                        <a:t>Juiste sfeer scheppen</a:t>
                      </a:r>
                    </a:p>
                  </a:txBody>
                  <a:tcPr/>
                </a:tc>
                <a:tc>
                  <a:txBody>
                    <a:bodyPr/>
                    <a:lstStyle/>
                    <a:p>
                      <a:r>
                        <a:rPr lang="nl-NL"/>
                        <a:t>Alles willen verbeteren</a:t>
                      </a:r>
                    </a:p>
                  </a:txBody>
                  <a:tcPr/>
                </a:tc>
                <a:extLst>
                  <a:ext uri="{0D108BD9-81ED-4DB2-BD59-A6C34878D82A}">
                    <a16:rowId xmlns:a16="http://schemas.microsoft.com/office/drawing/2014/main" val="1280826935"/>
                  </a:ext>
                </a:extLst>
              </a:tr>
              <a:tr h="370840">
                <a:tc>
                  <a:txBody>
                    <a:bodyPr/>
                    <a:lstStyle/>
                    <a:p>
                      <a:r>
                        <a:rPr lang="nl-NL"/>
                        <a:t>Contact maken</a:t>
                      </a:r>
                    </a:p>
                  </a:txBody>
                  <a:tcPr/>
                </a:tc>
                <a:tc>
                  <a:txBody>
                    <a:bodyPr/>
                    <a:lstStyle/>
                    <a:p>
                      <a:endParaRPr lang="nl-NL"/>
                    </a:p>
                  </a:txBody>
                  <a:tcPr/>
                </a:tc>
                <a:extLst>
                  <a:ext uri="{0D108BD9-81ED-4DB2-BD59-A6C34878D82A}">
                    <a16:rowId xmlns:a16="http://schemas.microsoft.com/office/drawing/2014/main" val="1745249091"/>
                  </a:ext>
                </a:extLst>
              </a:tr>
              <a:tr h="370840">
                <a:tc>
                  <a:txBody>
                    <a:bodyPr/>
                    <a:lstStyle/>
                    <a:p>
                      <a:r>
                        <a:rPr lang="nl-NL"/>
                        <a:t>Complimenten geven</a:t>
                      </a:r>
                    </a:p>
                  </a:txBody>
                  <a:tcPr/>
                </a:tc>
                <a:tc>
                  <a:txBody>
                    <a:bodyPr/>
                    <a:lstStyle/>
                    <a:p>
                      <a:endParaRPr lang="nl-NL"/>
                    </a:p>
                  </a:txBody>
                  <a:tcPr/>
                </a:tc>
                <a:extLst>
                  <a:ext uri="{0D108BD9-81ED-4DB2-BD59-A6C34878D82A}">
                    <a16:rowId xmlns:a16="http://schemas.microsoft.com/office/drawing/2014/main" val="2885351423"/>
                  </a:ext>
                </a:extLst>
              </a:tr>
              <a:tr h="370840">
                <a:tc>
                  <a:txBody>
                    <a:bodyPr/>
                    <a:lstStyle/>
                    <a:p>
                      <a:r>
                        <a:rPr lang="nl-NL"/>
                        <a:t>Volwassen en respectvol behandelen</a:t>
                      </a:r>
                    </a:p>
                  </a:txBody>
                  <a:tcPr/>
                </a:tc>
                <a:tc>
                  <a:txBody>
                    <a:bodyPr/>
                    <a:lstStyle/>
                    <a:p>
                      <a:endParaRPr lang="nl-NL"/>
                    </a:p>
                  </a:txBody>
                  <a:tcPr/>
                </a:tc>
                <a:extLst>
                  <a:ext uri="{0D108BD9-81ED-4DB2-BD59-A6C34878D82A}">
                    <a16:rowId xmlns:a16="http://schemas.microsoft.com/office/drawing/2014/main" val="602928474"/>
                  </a:ext>
                </a:extLst>
              </a:tr>
              <a:tr h="370840">
                <a:tc>
                  <a:txBody>
                    <a:bodyPr/>
                    <a:lstStyle/>
                    <a:p>
                      <a:r>
                        <a:rPr lang="nl-NL"/>
                        <a:t>Werk met ‘eigen’ teksten!</a:t>
                      </a:r>
                    </a:p>
                  </a:txBody>
                  <a:tcPr/>
                </a:tc>
                <a:tc>
                  <a:txBody>
                    <a:bodyPr/>
                    <a:lstStyle/>
                    <a:p>
                      <a:endParaRPr lang="nl-NL"/>
                    </a:p>
                  </a:txBody>
                  <a:tcPr/>
                </a:tc>
                <a:extLst>
                  <a:ext uri="{0D108BD9-81ED-4DB2-BD59-A6C34878D82A}">
                    <a16:rowId xmlns:a16="http://schemas.microsoft.com/office/drawing/2014/main" val="4236184993"/>
                  </a:ext>
                </a:extLst>
              </a:tr>
            </a:tbl>
          </a:graphicData>
        </a:graphic>
      </p:graphicFrame>
      <p:sp>
        <p:nvSpPr>
          <p:cNvPr id="4" name="Tijdelijke aanduiding voor voettekst 3">
            <a:extLst>
              <a:ext uri="{FF2B5EF4-FFF2-40B4-BE49-F238E27FC236}">
                <a16:creationId xmlns:a16="http://schemas.microsoft.com/office/drawing/2014/main" id="{9B27E103-FC0E-4007-9538-69E4A14F8D31}"/>
              </a:ext>
            </a:extLst>
          </p:cNvPr>
          <p:cNvSpPr>
            <a:spLocks noGrp="1"/>
          </p:cNvSpPr>
          <p:nvPr>
            <p:ph type="ftr" sz="quarter" idx="11"/>
          </p:nvPr>
        </p:nvSpPr>
        <p:spPr/>
        <p:txBody>
          <a:bodyPr/>
          <a:lstStyle/>
          <a:p>
            <a:r>
              <a:rPr lang="nl-NL"/>
              <a:t>Taalbuddy bijeenkomst 4 - Schrijven</a:t>
            </a:r>
          </a:p>
        </p:txBody>
      </p:sp>
      <p:sp>
        <p:nvSpPr>
          <p:cNvPr id="3" name="Tijdelijke aanduiding voor dianummer 2">
            <a:extLst>
              <a:ext uri="{FF2B5EF4-FFF2-40B4-BE49-F238E27FC236}">
                <a16:creationId xmlns:a16="http://schemas.microsoft.com/office/drawing/2014/main" id="{4CFBE277-AEDA-4314-AE56-7C6B5A595890}"/>
              </a:ext>
            </a:extLst>
          </p:cNvPr>
          <p:cNvSpPr>
            <a:spLocks noGrp="1"/>
          </p:cNvSpPr>
          <p:nvPr>
            <p:ph type="sldNum" sz="quarter" idx="12"/>
          </p:nvPr>
        </p:nvSpPr>
        <p:spPr/>
        <p:txBody>
          <a:bodyPr/>
          <a:lstStyle/>
          <a:p>
            <a:fld id="{9AA2FC48-BCFE-4310-BE43-51E56148A879}" type="slidenum">
              <a:rPr lang="nl-NL" smtClean="0"/>
              <a:t>16</a:t>
            </a:fld>
            <a:endParaRPr lang="nl-NL"/>
          </a:p>
        </p:txBody>
      </p:sp>
    </p:spTree>
    <p:extLst>
      <p:ext uri="{BB962C8B-B14F-4D97-AF65-F5344CB8AC3E}">
        <p14:creationId xmlns:p14="http://schemas.microsoft.com/office/powerpoint/2010/main" val="106094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5B42F5-AC0B-4273-83C3-668DB33EA172}"/>
              </a:ext>
            </a:extLst>
          </p:cNvPr>
          <p:cNvSpPr>
            <a:spLocks noGrp="1"/>
          </p:cNvSpPr>
          <p:nvPr>
            <p:ph type="title"/>
          </p:nvPr>
        </p:nvSpPr>
        <p:spPr/>
        <p:txBody>
          <a:bodyPr/>
          <a:lstStyle/>
          <a:p>
            <a:r>
              <a:rPr lang="nl-NL"/>
              <a:t>Opdracht</a:t>
            </a:r>
          </a:p>
        </p:txBody>
      </p:sp>
      <p:sp>
        <p:nvSpPr>
          <p:cNvPr id="3" name="Tijdelijke aanduiding voor inhoud 2">
            <a:extLst>
              <a:ext uri="{FF2B5EF4-FFF2-40B4-BE49-F238E27FC236}">
                <a16:creationId xmlns:a16="http://schemas.microsoft.com/office/drawing/2014/main" id="{9F84D841-4C40-4ADA-A165-B17D53008033}"/>
              </a:ext>
            </a:extLst>
          </p:cNvPr>
          <p:cNvSpPr>
            <a:spLocks noGrp="1"/>
          </p:cNvSpPr>
          <p:nvPr>
            <p:ph idx="1"/>
          </p:nvPr>
        </p:nvSpPr>
        <p:spPr>
          <a:xfrm>
            <a:off x="563256" y="1504950"/>
            <a:ext cx="9000000" cy="3848100"/>
          </a:xfrm>
        </p:spPr>
        <p:txBody>
          <a:bodyPr/>
          <a:lstStyle/>
          <a:p>
            <a:pPr>
              <a:lnSpc>
                <a:spcPct val="150000"/>
              </a:lnSpc>
            </a:pPr>
            <a:r>
              <a:rPr lang="nl-NL" b="1">
                <a:ea typeface="ＭＳ Ｐゴシック" pitchFamily="34" charset="-128"/>
                <a:cs typeface="Arial" charset="0"/>
              </a:rPr>
              <a:t>Opdracht voor de volgende bijeenkomst</a:t>
            </a:r>
          </a:p>
          <a:p>
            <a:pPr marL="457200" indent="-457200">
              <a:lnSpc>
                <a:spcPct val="150000"/>
              </a:lnSpc>
              <a:buFont typeface="+mj-lt"/>
              <a:buAutoNum type="arabicPeriod"/>
            </a:pPr>
            <a:r>
              <a:rPr lang="nl-NL">
                <a:ea typeface="ＭＳ Ｐゴシック" pitchFamily="34" charset="-128"/>
                <a:cs typeface="Arial" charset="0"/>
              </a:rPr>
              <a:t>Kies samen met je maatje een schrijfdoel.</a:t>
            </a:r>
          </a:p>
          <a:p>
            <a:pPr marL="457200" indent="-457200">
              <a:lnSpc>
                <a:spcPct val="150000"/>
              </a:lnSpc>
              <a:buFont typeface="+mj-lt"/>
              <a:buAutoNum type="arabicPeriod"/>
            </a:pPr>
            <a:r>
              <a:rPr lang="nl-NL">
                <a:ea typeface="ＭＳ Ｐゴシック" pitchFamily="34" charset="-128"/>
                <a:cs typeface="Arial" charset="0"/>
              </a:rPr>
              <a:t>Bereid de tekst samen voor.</a:t>
            </a:r>
          </a:p>
          <a:p>
            <a:pPr marL="457200" indent="-457200">
              <a:lnSpc>
                <a:spcPct val="150000"/>
              </a:lnSpc>
              <a:buFont typeface="+mj-lt"/>
              <a:buAutoNum type="arabicPeriod"/>
            </a:pPr>
            <a:r>
              <a:rPr lang="nl-NL">
                <a:ea typeface="ＭＳ Ｐゴシック" pitchFamily="34" charset="-128"/>
                <a:cs typeface="Arial" charset="0"/>
              </a:rPr>
              <a:t>Laat je maatje zijn of haar tekst schrijven. </a:t>
            </a:r>
          </a:p>
          <a:p>
            <a:pPr>
              <a:lnSpc>
                <a:spcPct val="150000"/>
              </a:lnSpc>
            </a:pPr>
            <a:r>
              <a:rPr lang="nl-NL" sz="1600">
                <a:ea typeface="ＭＳ Ｐゴシック" pitchFamily="34" charset="-128"/>
                <a:cs typeface="Arial" charset="0"/>
              </a:rPr>
              <a:t>        (als huiswerk of tijdens de begeleiding)</a:t>
            </a:r>
            <a:endParaRPr lang="nl-NL">
              <a:ea typeface="ＭＳ Ｐゴシック" pitchFamily="34" charset="-128"/>
              <a:cs typeface="Arial" charset="0"/>
            </a:endParaRPr>
          </a:p>
          <a:p>
            <a:pPr marL="457200" indent="-457200">
              <a:lnSpc>
                <a:spcPct val="150000"/>
              </a:lnSpc>
              <a:buFont typeface="+mj-lt"/>
              <a:buAutoNum type="arabicPeriod" startAt="4"/>
            </a:pPr>
            <a:r>
              <a:rPr lang="nl-NL">
                <a:ea typeface="ＭＳ Ｐゴシック" pitchFamily="34" charset="-128"/>
                <a:cs typeface="Arial" charset="0"/>
              </a:rPr>
              <a:t>Kijk samen terug en geef feedback op de tekst.</a:t>
            </a:r>
          </a:p>
          <a:p>
            <a:pPr marL="457200" indent="-457200">
              <a:lnSpc>
                <a:spcPct val="150000"/>
              </a:lnSpc>
              <a:buFont typeface="+mj-lt"/>
              <a:buAutoNum type="arabicPeriod" startAt="4"/>
            </a:pPr>
            <a:r>
              <a:rPr lang="nl-NL">
                <a:ea typeface="ＭＳ Ｐゴシック" pitchFamily="34" charset="-128"/>
                <a:cs typeface="Arial" charset="0"/>
              </a:rPr>
              <a:t>Kies maximaal twee Taalkaarten om aan te werken.</a:t>
            </a:r>
          </a:p>
          <a:p>
            <a:pPr marL="457200" indent="-457200">
              <a:lnSpc>
                <a:spcPct val="150000"/>
              </a:lnSpc>
              <a:buFont typeface="+mj-lt"/>
              <a:buAutoNum type="arabicPeriod" startAt="4"/>
            </a:pPr>
            <a:r>
              <a:rPr lang="nl-NL">
                <a:ea typeface="ＭＳ Ｐゴシック" pitchFamily="34" charset="-128"/>
                <a:cs typeface="Arial" charset="0"/>
              </a:rPr>
              <a:t>Vraag je maatje om feedback op jouw begeleiding.</a:t>
            </a:r>
          </a:p>
          <a:p>
            <a:pPr marL="457200" indent="-457200">
              <a:lnSpc>
                <a:spcPct val="150000"/>
              </a:lnSpc>
              <a:buFont typeface="+mj-lt"/>
              <a:buAutoNum type="arabicPeriod" startAt="4"/>
            </a:pPr>
            <a:endParaRPr lang="nl-NL">
              <a:ea typeface="ＭＳ Ｐゴシック" pitchFamily="34" charset="-128"/>
              <a:cs typeface="Arial" charset="0"/>
            </a:endParaRPr>
          </a:p>
          <a:p>
            <a:pPr marL="457200" indent="-457200">
              <a:lnSpc>
                <a:spcPct val="150000"/>
              </a:lnSpc>
              <a:buFont typeface="Verdana" pitchFamily="34" charset="0"/>
              <a:buAutoNum type="arabicPeriod" startAt="4"/>
            </a:pPr>
            <a:endParaRPr lang="nl-NL">
              <a:ea typeface="ＭＳ Ｐゴシック" pitchFamily="34" charset="-128"/>
              <a:cs typeface="Arial" charset="0"/>
            </a:endParaRPr>
          </a:p>
          <a:p>
            <a:pPr marL="457200" indent="-457200">
              <a:lnSpc>
                <a:spcPct val="150000"/>
              </a:lnSpc>
              <a:buFont typeface="Verdana" pitchFamily="34" charset="0"/>
              <a:buAutoNum type="arabicPeriod" startAt="4"/>
            </a:pPr>
            <a:endParaRPr lang="nl-NL">
              <a:ea typeface="ＭＳ Ｐゴシック" pitchFamily="34" charset="-128"/>
              <a:cs typeface="Arial" charset="0"/>
            </a:endParaRPr>
          </a:p>
          <a:p>
            <a:pPr marL="457200" indent="-457200">
              <a:lnSpc>
                <a:spcPct val="150000"/>
              </a:lnSpc>
              <a:buFont typeface="Verdana" pitchFamily="34" charset="0"/>
              <a:buAutoNum type="arabicPeriod" startAt="4"/>
            </a:pPr>
            <a:endParaRPr lang="nl-NL">
              <a:ea typeface="ＭＳ Ｐゴシック" pitchFamily="34" charset="-128"/>
              <a:cs typeface="Arial" charset="0"/>
            </a:endParaRPr>
          </a:p>
          <a:p>
            <a:pPr marL="457200" indent="-457200">
              <a:lnSpc>
                <a:spcPct val="150000"/>
              </a:lnSpc>
              <a:buFont typeface="Verdana" pitchFamily="34" charset="0"/>
              <a:buAutoNum type="arabicPeriod" startAt="4"/>
            </a:pPr>
            <a:endParaRPr lang="nl-NL">
              <a:ea typeface="ＭＳ Ｐゴシック" pitchFamily="34" charset="-128"/>
              <a:cs typeface="Arial" charset="0"/>
            </a:endParaRPr>
          </a:p>
          <a:p>
            <a:pPr>
              <a:lnSpc>
                <a:spcPct val="150000"/>
              </a:lnSpc>
            </a:pPr>
            <a:endParaRPr lang="nl-NL">
              <a:ea typeface="ＭＳ Ｐゴシック" pitchFamily="34" charset="-128"/>
              <a:cs typeface="Arial" charset="0"/>
            </a:endParaRPr>
          </a:p>
          <a:p>
            <a:pPr>
              <a:lnSpc>
                <a:spcPct val="150000"/>
              </a:lnSpc>
            </a:pPr>
            <a:endParaRPr lang="nl-NL">
              <a:ea typeface="ＭＳ Ｐゴシック" pitchFamily="34" charset="-128"/>
              <a:cs typeface="Arial" charset="0"/>
            </a:endParaRPr>
          </a:p>
          <a:p>
            <a:pPr>
              <a:lnSpc>
                <a:spcPct val="150000"/>
              </a:lnSpc>
            </a:pPr>
            <a:endParaRPr lang="nl-NL"/>
          </a:p>
        </p:txBody>
      </p:sp>
      <p:sp>
        <p:nvSpPr>
          <p:cNvPr id="4" name="Tijdelijke aanduiding voor voettekst 3">
            <a:extLst>
              <a:ext uri="{FF2B5EF4-FFF2-40B4-BE49-F238E27FC236}">
                <a16:creationId xmlns:a16="http://schemas.microsoft.com/office/drawing/2014/main" id="{6B2094C1-6B51-4C5E-86E5-9D253BB59FA3}"/>
              </a:ext>
            </a:extLst>
          </p:cNvPr>
          <p:cNvSpPr>
            <a:spLocks noGrp="1"/>
          </p:cNvSpPr>
          <p:nvPr>
            <p:ph type="ftr" sz="quarter" idx="11"/>
          </p:nvPr>
        </p:nvSpPr>
        <p:spPr/>
        <p:txBody>
          <a:bodyPr/>
          <a:lstStyle/>
          <a:p>
            <a:r>
              <a:rPr lang="nl-NL"/>
              <a:t>Taalbuddy bijeenkomst 4 - Schrijven</a:t>
            </a:r>
          </a:p>
        </p:txBody>
      </p:sp>
      <p:pic>
        <p:nvPicPr>
          <p:cNvPr id="5" name="Afbeelding 4" descr="lezen en schrijven is niet voor iedreeen vanzelfsprekend.jpg">
            <a:extLst>
              <a:ext uri="{FF2B5EF4-FFF2-40B4-BE49-F238E27FC236}">
                <a16:creationId xmlns:a16="http://schemas.microsoft.com/office/drawing/2014/main" id="{8B39AAE6-850E-4936-9269-3E045DC93F5F}"/>
              </a:ext>
            </a:extLst>
          </p:cNvPr>
          <p:cNvPicPr>
            <a:picLocks noChangeAspect="1"/>
          </p:cNvPicPr>
          <p:nvPr/>
        </p:nvPicPr>
        <p:blipFill>
          <a:blip r:embed="rId3"/>
          <a:srcRect/>
          <a:stretch>
            <a:fillRect/>
          </a:stretch>
        </p:blipFill>
        <p:spPr bwMode="auto">
          <a:xfrm>
            <a:off x="7395874" y="1776614"/>
            <a:ext cx="1682556" cy="1853307"/>
          </a:xfrm>
          <a:prstGeom prst="rect">
            <a:avLst/>
          </a:prstGeom>
          <a:noFill/>
          <a:ln w="9525">
            <a:noFill/>
            <a:miter lim="800000"/>
            <a:headEnd/>
            <a:tailEnd/>
          </a:ln>
        </p:spPr>
      </p:pic>
      <p:sp>
        <p:nvSpPr>
          <p:cNvPr id="6" name="Tijdelijke aanduiding voor dianummer 5">
            <a:extLst>
              <a:ext uri="{FF2B5EF4-FFF2-40B4-BE49-F238E27FC236}">
                <a16:creationId xmlns:a16="http://schemas.microsoft.com/office/drawing/2014/main" id="{72638B7A-B12C-4552-AD90-F02002F524D1}"/>
              </a:ext>
            </a:extLst>
          </p:cNvPr>
          <p:cNvSpPr>
            <a:spLocks noGrp="1"/>
          </p:cNvSpPr>
          <p:nvPr>
            <p:ph type="sldNum" sz="quarter" idx="12"/>
          </p:nvPr>
        </p:nvSpPr>
        <p:spPr/>
        <p:txBody>
          <a:bodyPr/>
          <a:lstStyle/>
          <a:p>
            <a:fld id="{9AA2FC48-BCFE-4310-BE43-51E56148A879}" type="slidenum">
              <a:rPr lang="nl-NL" smtClean="0"/>
              <a:t>17</a:t>
            </a:fld>
            <a:endParaRPr lang="nl-NL"/>
          </a:p>
        </p:txBody>
      </p:sp>
    </p:spTree>
    <p:extLst>
      <p:ext uri="{BB962C8B-B14F-4D97-AF65-F5344CB8AC3E}">
        <p14:creationId xmlns:p14="http://schemas.microsoft.com/office/powerpoint/2010/main" val="272839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E7D832-54F8-4F73-B34E-5145FB95F456}"/>
              </a:ext>
            </a:extLst>
          </p:cNvPr>
          <p:cNvSpPr>
            <a:spLocks noGrp="1"/>
          </p:cNvSpPr>
          <p:nvPr>
            <p:ph type="title"/>
          </p:nvPr>
        </p:nvSpPr>
        <p:spPr/>
        <p:txBody>
          <a:bodyPr/>
          <a:lstStyle/>
          <a:p>
            <a:r>
              <a:rPr lang="nl-NL"/>
              <a:t>Terugblik en vooruitblik</a:t>
            </a:r>
          </a:p>
        </p:txBody>
      </p:sp>
      <p:sp>
        <p:nvSpPr>
          <p:cNvPr id="3" name="Tijdelijke aanduiding voor inhoud 2">
            <a:extLst>
              <a:ext uri="{FF2B5EF4-FFF2-40B4-BE49-F238E27FC236}">
                <a16:creationId xmlns:a16="http://schemas.microsoft.com/office/drawing/2014/main" id="{4AE204D0-0C1A-499B-95EF-C7AB8D9DFA80}"/>
              </a:ext>
            </a:extLst>
          </p:cNvPr>
          <p:cNvSpPr>
            <a:spLocks noGrp="1"/>
          </p:cNvSpPr>
          <p:nvPr>
            <p:ph idx="1"/>
          </p:nvPr>
        </p:nvSpPr>
        <p:spPr>
          <a:xfrm>
            <a:off x="563256" y="1850186"/>
            <a:ext cx="9000000" cy="3848100"/>
          </a:xfrm>
        </p:spPr>
        <p:txBody>
          <a:bodyPr/>
          <a:lstStyle/>
          <a:p>
            <a:pPr>
              <a:lnSpc>
                <a:spcPct val="150000"/>
              </a:lnSpc>
            </a:pPr>
            <a:r>
              <a:rPr lang="nl-NL" b="1">
                <a:ea typeface="ＭＳ Ｐゴシック" pitchFamily="34" charset="-128"/>
                <a:cs typeface="Arial" charset="0"/>
              </a:rPr>
              <a:t>Wat vond je van deze bijeenkomst? </a:t>
            </a:r>
          </a:p>
          <a:p>
            <a:pPr marL="342900" indent="-342900">
              <a:lnSpc>
                <a:spcPct val="150000"/>
              </a:lnSpc>
              <a:buFont typeface="Arial" panose="020B0604020202020204" pitchFamily="34" charset="0"/>
              <a:buChar char="•"/>
            </a:pPr>
            <a:r>
              <a:rPr lang="nl-NL">
                <a:ea typeface="ＭＳ Ｐゴシック" pitchFamily="34" charset="-128"/>
                <a:cs typeface="Arial" charset="0"/>
              </a:rPr>
              <a:t>Wat heb je geleerd?</a:t>
            </a:r>
          </a:p>
          <a:p>
            <a:pPr marL="342900" indent="-342900">
              <a:lnSpc>
                <a:spcPct val="150000"/>
              </a:lnSpc>
              <a:buFont typeface="Arial" panose="020B0604020202020204" pitchFamily="34" charset="0"/>
              <a:buChar char="•"/>
            </a:pPr>
            <a:r>
              <a:rPr lang="nl-NL">
                <a:ea typeface="ＭＳ Ｐゴシック" pitchFamily="34" charset="-128"/>
                <a:cs typeface="Arial" charset="0"/>
              </a:rPr>
              <a:t>Welke vragen heb je nog?</a:t>
            </a:r>
          </a:p>
          <a:p>
            <a:pPr>
              <a:lnSpc>
                <a:spcPct val="150000"/>
              </a:lnSpc>
            </a:pPr>
            <a:endParaRPr lang="nl-NL" b="1">
              <a:ea typeface="ＭＳ Ｐゴシック" pitchFamily="34" charset="-128"/>
              <a:cs typeface="Arial" charset="0"/>
            </a:endParaRPr>
          </a:p>
          <a:p>
            <a:pPr>
              <a:lnSpc>
                <a:spcPct val="150000"/>
              </a:lnSpc>
            </a:pPr>
            <a:r>
              <a:rPr lang="nl-NL" b="1">
                <a:ea typeface="ＭＳ Ｐゴシック"/>
                <a:cs typeface="Arial"/>
              </a:rPr>
              <a:t>De volgende bijeenkomst</a:t>
            </a:r>
          </a:p>
          <a:p>
            <a:pPr marL="342900" indent="-342900">
              <a:lnSpc>
                <a:spcPct val="150000"/>
              </a:lnSpc>
              <a:buFont typeface="Arial" panose="020B0604020202020204" pitchFamily="34" charset="0"/>
              <a:buChar char="•"/>
            </a:pPr>
            <a:r>
              <a:rPr lang="nl-NL">
                <a:ea typeface="ＭＳ Ｐゴシック" pitchFamily="34" charset="-128"/>
                <a:cs typeface="Arial" charset="0"/>
              </a:rPr>
              <a:t>Bespreken van de opdracht</a:t>
            </a:r>
          </a:p>
          <a:p>
            <a:pPr marL="342900" indent="-342900">
              <a:lnSpc>
                <a:spcPct val="150000"/>
              </a:lnSpc>
              <a:buFont typeface="Arial" panose="020B0604020202020204" pitchFamily="34" charset="0"/>
              <a:buChar char="•"/>
            </a:pPr>
            <a:r>
              <a:rPr lang="nl-NL">
                <a:ea typeface="ＭＳ Ｐゴシック" pitchFamily="34" charset="-128"/>
                <a:cs typeface="Arial" charset="0"/>
              </a:rPr>
              <a:t>Aanpak spelling en grammatica</a:t>
            </a:r>
          </a:p>
          <a:p>
            <a:pPr>
              <a:lnSpc>
                <a:spcPct val="150000"/>
              </a:lnSpc>
            </a:pPr>
            <a:endParaRPr lang="nl-NL">
              <a:ea typeface="ＭＳ Ｐゴシック" pitchFamily="34" charset="-128"/>
              <a:cs typeface="Arial" charset="0"/>
            </a:endParaRPr>
          </a:p>
          <a:p>
            <a:pPr marL="457200" indent="-457200">
              <a:lnSpc>
                <a:spcPct val="150000"/>
              </a:lnSpc>
              <a:buFont typeface="Verdana" pitchFamily="34" charset="0"/>
              <a:buAutoNum type="arabicPeriod"/>
            </a:pPr>
            <a:endParaRPr lang="nl-NL">
              <a:ea typeface="ＭＳ Ｐゴシック" pitchFamily="34" charset="-128"/>
              <a:cs typeface="Arial" charset="0"/>
            </a:endParaRPr>
          </a:p>
          <a:p>
            <a:pPr marL="457200" indent="-457200">
              <a:lnSpc>
                <a:spcPct val="150000"/>
              </a:lnSpc>
              <a:buFont typeface="Verdana" pitchFamily="34" charset="0"/>
              <a:buAutoNum type="arabicPeriod"/>
            </a:pPr>
            <a:endParaRPr lang="nl-NL">
              <a:ea typeface="ＭＳ Ｐゴシック" pitchFamily="34" charset="-128"/>
              <a:cs typeface="Arial" charset="0"/>
            </a:endParaRPr>
          </a:p>
          <a:p>
            <a:pPr>
              <a:lnSpc>
                <a:spcPct val="150000"/>
              </a:lnSpc>
            </a:pPr>
            <a:endParaRPr lang="nl-NL">
              <a:ea typeface="ＭＳ Ｐゴシック" pitchFamily="34" charset="-128"/>
              <a:cs typeface="Arial" charset="0"/>
            </a:endParaRPr>
          </a:p>
          <a:p>
            <a:pPr>
              <a:lnSpc>
                <a:spcPct val="150000"/>
              </a:lnSpc>
            </a:pPr>
            <a:endParaRPr lang="nl-NL">
              <a:ea typeface="ＭＳ Ｐゴシック" pitchFamily="34" charset="-128"/>
              <a:cs typeface="Arial" charset="0"/>
            </a:endParaRPr>
          </a:p>
          <a:p>
            <a:pPr>
              <a:lnSpc>
                <a:spcPct val="150000"/>
              </a:lnSpc>
            </a:pPr>
            <a:endParaRPr lang="nl-NL"/>
          </a:p>
        </p:txBody>
      </p:sp>
      <p:sp>
        <p:nvSpPr>
          <p:cNvPr id="4" name="Tijdelijke aanduiding voor voettekst 3">
            <a:extLst>
              <a:ext uri="{FF2B5EF4-FFF2-40B4-BE49-F238E27FC236}">
                <a16:creationId xmlns:a16="http://schemas.microsoft.com/office/drawing/2014/main" id="{D1C03F84-1A11-4087-82A7-482A9A9840C8}"/>
              </a:ext>
            </a:extLst>
          </p:cNvPr>
          <p:cNvSpPr>
            <a:spLocks noGrp="1"/>
          </p:cNvSpPr>
          <p:nvPr>
            <p:ph type="ftr" sz="quarter" idx="11"/>
          </p:nvPr>
        </p:nvSpPr>
        <p:spPr/>
        <p:txBody>
          <a:bodyPr/>
          <a:lstStyle/>
          <a:p>
            <a:r>
              <a:rPr lang="nl-NL"/>
              <a:t>Taalbuddy bijeenkomst 4 - Schrijven</a:t>
            </a:r>
          </a:p>
        </p:txBody>
      </p:sp>
      <p:pic>
        <p:nvPicPr>
          <p:cNvPr id="7" name="Afbeelding 6" descr="Afbeelding met voedsel&#10;&#10;Automatisch gegenereerde beschrijving">
            <a:extLst>
              <a:ext uri="{FF2B5EF4-FFF2-40B4-BE49-F238E27FC236}">
                <a16:creationId xmlns:a16="http://schemas.microsoft.com/office/drawing/2014/main" id="{7DE39C7B-F341-4EDF-A8FE-FB1BA3BB4D7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39699" y="731608"/>
            <a:ext cx="4572000" cy="3000375"/>
          </a:xfrm>
          <a:prstGeom prst="rect">
            <a:avLst/>
          </a:prstGeom>
        </p:spPr>
      </p:pic>
      <p:sp>
        <p:nvSpPr>
          <p:cNvPr id="5" name="Tijdelijke aanduiding voor dianummer 4">
            <a:extLst>
              <a:ext uri="{FF2B5EF4-FFF2-40B4-BE49-F238E27FC236}">
                <a16:creationId xmlns:a16="http://schemas.microsoft.com/office/drawing/2014/main" id="{5CA87EEB-2DD8-4A94-964A-12F57EE661C7}"/>
              </a:ext>
            </a:extLst>
          </p:cNvPr>
          <p:cNvSpPr>
            <a:spLocks noGrp="1"/>
          </p:cNvSpPr>
          <p:nvPr>
            <p:ph type="sldNum" sz="quarter" idx="12"/>
          </p:nvPr>
        </p:nvSpPr>
        <p:spPr/>
        <p:txBody>
          <a:bodyPr/>
          <a:lstStyle/>
          <a:p>
            <a:fld id="{9AA2FC48-BCFE-4310-BE43-51E56148A879}" type="slidenum">
              <a:rPr lang="nl-NL" smtClean="0"/>
              <a:t>18</a:t>
            </a:fld>
            <a:endParaRPr lang="nl-NL"/>
          </a:p>
        </p:txBody>
      </p:sp>
    </p:spTree>
    <p:extLst>
      <p:ext uri="{BB962C8B-B14F-4D97-AF65-F5344CB8AC3E}">
        <p14:creationId xmlns:p14="http://schemas.microsoft.com/office/powerpoint/2010/main" val="1349462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EF2488-5AFE-4C23-B13F-E24B90E1784A}"/>
              </a:ext>
            </a:extLst>
          </p:cNvPr>
          <p:cNvSpPr>
            <a:spLocks noGrp="1"/>
          </p:cNvSpPr>
          <p:nvPr>
            <p:ph type="title"/>
          </p:nvPr>
        </p:nvSpPr>
        <p:spPr/>
        <p:txBody>
          <a:bodyPr/>
          <a:lstStyle/>
          <a:p>
            <a:r>
              <a:rPr lang="nl-NL"/>
              <a:t>Zijn er vragen?</a:t>
            </a:r>
          </a:p>
        </p:txBody>
      </p:sp>
      <p:sp>
        <p:nvSpPr>
          <p:cNvPr id="4" name="Tijdelijke aanduiding voor voettekst 3">
            <a:extLst>
              <a:ext uri="{FF2B5EF4-FFF2-40B4-BE49-F238E27FC236}">
                <a16:creationId xmlns:a16="http://schemas.microsoft.com/office/drawing/2014/main" id="{B150487D-B342-48BA-BF0B-388CFCCD6778}"/>
              </a:ext>
            </a:extLst>
          </p:cNvPr>
          <p:cNvSpPr>
            <a:spLocks noGrp="1"/>
          </p:cNvSpPr>
          <p:nvPr>
            <p:ph type="ftr" sz="quarter" idx="10"/>
          </p:nvPr>
        </p:nvSpPr>
        <p:spPr/>
        <p:txBody>
          <a:bodyPr/>
          <a:lstStyle/>
          <a:p>
            <a:r>
              <a:rPr lang="nl-NL"/>
              <a:t>Taalbuddy bijeenkomst 4 - Schrijven</a:t>
            </a:r>
          </a:p>
        </p:txBody>
      </p:sp>
      <p:pic>
        <p:nvPicPr>
          <p:cNvPr id="8" name="Afbeelding 7" descr="Afbeelding met speelgoed, tekening&#10;&#10;Automatisch gegenereerde beschrijving">
            <a:extLst>
              <a:ext uri="{FF2B5EF4-FFF2-40B4-BE49-F238E27FC236}">
                <a16:creationId xmlns:a16="http://schemas.microsoft.com/office/drawing/2014/main" id="{A9D580E0-B8E1-4C57-A1D4-3366E8325E9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712974" y="836579"/>
            <a:ext cx="4669276" cy="3735421"/>
          </a:xfrm>
          <a:prstGeom prst="rect">
            <a:avLst/>
          </a:prstGeom>
        </p:spPr>
      </p:pic>
      <p:sp>
        <p:nvSpPr>
          <p:cNvPr id="3" name="Tijdelijke aanduiding voor dianummer 2">
            <a:extLst>
              <a:ext uri="{FF2B5EF4-FFF2-40B4-BE49-F238E27FC236}">
                <a16:creationId xmlns:a16="http://schemas.microsoft.com/office/drawing/2014/main" id="{A9F2790D-70B8-48E7-959E-4C74BDC8F4CE}"/>
              </a:ext>
            </a:extLst>
          </p:cNvPr>
          <p:cNvSpPr>
            <a:spLocks noGrp="1"/>
          </p:cNvSpPr>
          <p:nvPr>
            <p:ph type="sldNum" sz="quarter" idx="11"/>
          </p:nvPr>
        </p:nvSpPr>
        <p:spPr/>
        <p:txBody>
          <a:bodyPr/>
          <a:lstStyle/>
          <a:p>
            <a:fld id="{9AA2FC48-BCFE-4310-BE43-51E56148A879}" type="slidenum">
              <a:rPr lang="nl-NL" smtClean="0"/>
              <a:pPr/>
              <a:t>19</a:t>
            </a:fld>
            <a:endParaRPr lang="nl-NL"/>
          </a:p>
        </p:txBody>
      </p:sp>
    </p:spTree>
    <p:extLst>
      <p:ext uri="{BB962C8B-B14F-4D97-AF65-F5344CB8AC3E}">
        <p14:creationId xmlns:p14="http://schemas.microsoft.com/office/powerpoint/2010/main" val="82846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a:stretch>
            <a:fillRect/>
          </a:stretch>
        </p:blipFill>
        <p:spPr>
          <a:xfrm>
            <a:off x="2383536" y="433824"/>
            <a:ext cx="8995566" cy="6424176"/>
          </a:xfrm>
          <a:prstGeom prst="rect">
            <a:avLst/>
          </a:prstGeom>
        </p:spPr>
      </p:pic>
      <p:sp>
        <p:nvSpPr>
          <p:cNvPr id="2" name="Titel 1"/>
          <p:cNvSpPr>
            <a:spLocks noGrp="1"/>
          </p:cNvSpPr>
          <p:nvPr>
            <p:ph type="title"/>
          </p:nvPr>
        </p:nvSpPr>
        <p:spPr/>
        <p:txBody>
          <a:bodyPr/>
          <a:lstStyle/>
          <a:p>
            <a:r>
              <a:rPr lang="nl-NL"/>
              <a:t>Taalbuddy bijeenkomst 4</a:t>
            </a:r>
            <a:br>
              <a:rPr lang="nl-NL"/>
            </a:br>
            <a:r>
              <a:rPr lang="nl-NL"/>
              <a:t>Schrijven</a:t>
            </a:r>
          </a:p>
        </p:txBody>
      </p:sp>
      <p:sp>
        <p:nvSpPr>
          <p:cNvPr id="3" name="Tijdelijke aanduiding voor tekst 2"/>
          <p:cNvSpPr>
            <a:spLocks noGrp="1"/>
          </p:cNvSpPr>
          <p:nvPr>
            <p:ph type="body" idx="1"/>
          </p:nvPr>
        </p:nvSpPr>
        <p:spPr/>
        <p:txBody>
          <a:bodyPr/>
          <a:lstStyle/>
          <a:p>
            <a:r>
              <a:rPr lang="nl-NL"/>
              <a:t>Over schrijven, het helpen verbeteren van schrijfvaardigheid en het geven van feedback op schrijfvaardigheid</a:t>
            </a:r>
          </a:p>
        </p:txBody>
      </p:sp>
    </p:spTree>
    <p:extLst>
      <p:ext uri="{BB962C8B-B14F-4D97-AF65-F5344CB8AC3E}">
        <p14:creationId xmlns:p14="http://schemas.microsoft.com/office/powerpoint/2010/main" val="353581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Terugblik en opdracht</a:t>
            </a:r>
          </a:p>
        </p:txBody>
      </p:sp>
      <p:sp>
        <p:nvSpPr>
          <p:cNvPr id="3" name="Tijdelijke aanduiding voor inhoud 2"/>
          <p:cNvSpPr>
            <a:spLocks noGrp="1"/>
          </p:cNvSpPr>
          <p:nvPr>
            <p:ph idx="1"/>
          </p:nvPr>
        </p:nvSpPr>
        <p:spPr>
          <a:xfrm>
            <a:off x="571500" y="2045495"/>
            <a:ext cx="9000000" cy="3848100"/>
          </a:xfrm>
        </p:spPr>
        <p:txBody>
          <a:bodyPr/>
          <a:lstStyle/>
          <a:p>
            <a:pPr marL="342900" indent="-342900">
              <a:spcBef>
                <a:spcPct val="50000"/>
              </a:spcBef>
              <a:buFont typeface="Arial" panose="020B0604020202020204" pitchFamily="34" charset="0"/>
              <a:buChar char="•"/>
            </a:pPr>
            <a:r>
              <a:rPr lang="nl-NL"/>
              <a:t>Vragen over de vorige bijeenkomst</a:t>
            </a:r>
          </a:p>
          <a:p>
            <a:pPr marL="342900" indent="-342900">
              <a:spcBef>
                <a:spcPct val="50000"/>
              </a:spcBef>
              <a:buFont typeface="Arial" panose="020B0604020202020204" pitchFamily="34" charset="0"/>
              <a:buChar char="•"/>
            </a:pPr>
            <a:r>
              <a:rPr lang="nl-NL"/>
              <a:t>Ervaringen en vragen naar aanleiding van de opdracht</a:t>
            </a:r>
          </a:p>
          <a:p>
            <a:pPr marL="342900" indent="-342900">
              <a:spcBef>
                <a:spcPct val="50000"/>
              </a:spcBef>
              <a:buFont typeface="Arial" panose="020B0604020202020204" pitchFamily="34" charset="0"/>
              <a:buChar char="•"/>
            </a:pPr>
            <a:endParaRPr lang="nl-NL"/>
          </a:p>
          <a:p>
            <a:pPr>
              <a:spcBef>
                <a:spcPct val="50000"/>
              </a:spcBef>
            </a:pPr>
            <a:endParaRPr lang="nl-NL"/>
          </a:p>
        </p:txBody>
      </p:sp>
      <p:sp>
        <p:nvSpPr>
          <p:cNvPr id="4" name="Tijdelijke aanduiding voor voettekst 3"/>
          <p:cNvSpPr>
            <a:spLocks noGrp="1"/>
          </p:cNvSpPr>
          <p:nvPr>
            <p:ph type="ftr" sz="quarter" idx="11"/>
          </p:nvPr>
        </p:nvSpPr>
        <p:spPr/>
        <p:txBody>
          <a:bodyPr/>
          <a:lstStyle/>
          <a:p>
            <a:r>
              <a:rPr lang="nl-NL"/>
              <a:t>Taalbuddy bijeenkomst 4 - Schrijven</a:t>
            </a:r>
          </a:p>
        </p:txBody>
      </p:sp>
      <p:pic>
        <p:nvPicPr>
          <p:cNvPr id="6" name="Afbeelding 5" descr="lezen en schrijven is niet voor iedreeen vanzelfsprekend.jpg">
            <a:extLst>
              <a:ext uri="{FF2B5EF4-FFF2-40B4-BE49-F238E27FC236}">
                <a16:creationId xmlns:a16="http://schemas.microsoft.com/office/drawing/2014/main" id="{B9B9A7C7-99AE-4B30-AD01-29800FEAE19F}"/>
              </a:ext>
            </a:extLst>
          </p:cNvPr>
          <p:cNvPicPr>
            <a:picLocks noChangeAspect="1"/>
          </p:cNvPicPr>
          <p:nvPr/>
        </p:nvPicPr>
        <p:blipFill>
          <a:blip r:embed="rId3"/>
          <a:srcRect/>
          <a:stretch>
            <a:fillRect/>
          </a:stretch>
        </p:blipFill>
        <p:spPr bwMode="auto">
          <a:xfrm>
            <a:off x="7648914" y="3429000"/>
            <a:ext cx="1541616" cy="1698257"/>
          </a:xfrm>
          <a:prstGeom prst="rect">
            <a:avLst/>
          </a:prstGeom>
          <a:noFill/>
          <a:ln w="9525">
            <a:noFill/>
            <a:miter lim="800000"/>
            <a:headEnd/>
            <a:tailEnd/>
          </a:ln>
        </p:spPr>
      </p:pic>
      <p:sp>
        <p:nvSpPr>
          <p:cNvPr id="5" name="Tijdelijke aanduiding voor dianummer 4">
            <a:extLst>
              <a:ext uri="{FF2B5EF4-FFF2-40B4-BE49-F238E27FC236}">
                <a16:creationId xmlns:a16="http://schemas.microsoft.com/office/drawing/2014/main" id="{F8D146AF-95AC-4A62-9A93-BB576CF6C01F}"/>
              </a:ext>
            </a:extLst>
          </p:cNvPr>
          <p:cNvSpPr>
            <a:spLocks noGrp="1"/>
          </p:cNvSpPr>
          <p:nvPr>
            <p:ph type="sldNum" sz="quarter" idx="12"/>
          </p:nvPr>
        </p:nvSpPr>
        <p:spPr/>
        <p:txBody>
          <a:bodyPr/>
          <a:lstStyle/>
          <a:p>
            <a:fld id="{9AA2FC48-BCFE-4310-BE43-51E56148A879}" type="slidenum">
              <a:rPr lang="nl-NL" smtClean="0"/>
              <a:t>3</a:t>
            </a:fld>
            <a:endParaRPr lang="nl-NL"/>
          </a:p>
        </p:txBody>
      </p:sp>
    </p:spTree>
    <p:extLst>
      <p:ext uri="{BB962C8B-B14F-4D97-AF65-F5344CB8AC3E}">
        <p14:creationId xmlns:p14="http://schemas.microsoft.com/office/powerpoint/2010/main" val="55557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C492B1-F299-4E22-A695-8EA7E5B38088}"/>
              </a:ext>
            </a:extLst>
          </p:cNvPr>
          <p:cNvSpPr>
            <a:spLocks noGrp="1"/>
          </p:cNvSpPr>
          <p:nvPr>
            <p:ph type="title"/>
          </p:nvPr>
        </p:nvSpPr>
        <p:spPr/>
        <p:txBody>
          <a:bodyPr/>
          <a:lstStyle/>
          <a:p>
            <a:r>
              <a:rPr lang="nl-NL"/>
              <a:t>Even opfrissen</a:t>
            </a:r>
          </a:p>
        </p:txBody>
      </p:sp>
      <p:sp>
        <p:nvSpPr>
          <p:cNvPr id="3" name="Tijdelijke aanduiding voor inhoud 2">
            <a:extLst>
              <a:ext uri="{FF2B5EF4-FFF2-40B4-BE49-F238E27FC236}">
                <a16:creationId xmlns:a16="http://schemas.microsoft.com/office/drawing/2014/main" id="{F10AB192-8B40-4AD8-A0AA-6F7A62473E8F}"/>
              </a:ext>
            </a:extLst>
          </p:cNvPr>
          <p:cNvSpPr>
            <a:spLocks noGrp="1"/>
          </p:cNvSpPr>
          <p:nvPr>
            <p:ph idx="1"/>
          </p:nvPr>
        </p:nvSpPr>
        <p:spPr>
          <a:xfrm>
            <a:off x="596901" y="1406303"/>
            <a:ext cx="9000000" cy="3848100"/>
          </a:xfrm>
        </p:spPr>
        <p:txBody>
          <a:bodyPr/>
          <a:lstStyle/>
          <a:p>
            <a:pPr marL="342900" indent="-342900">
              <a:spcBef>
                <a:spcPct val="50000"/>
              </a:spcBef>
              <a:buFont typeface="Arial" panose="020B0604020202020204" pitchFamily="34" charset="0"/>
              <a:buChar char="•"/>
            </a:pPr>
            <a:r>
              <a:rPr lang="nl-NL"/>
              <a:t>visuele informatie </a:t>
            </a:r>
          </a:p>
          <a:p>
            <a:pPr marL="342900" indent="-342900">
              <a:spcBef>
                <a:spcPct val="50000"/>
              </a:spcBef>
              <a:buFont typeface="Arial" panose="020B0604020202020204" pitchFamily="34" charset="0"/>
              <a:buChar char="•"/>
            </a:pPr>
            <a:r>
              <a:rPr lang="nl-NL"/>
              <a:t>leesstrategieën</a:t>
            </a:r>
          </a:p>
          <a:p>
            <a:pPr marL="342900" indent="-342900">
              <a:spcBef>
                <a:spcPct val="50000"/>
              </a:spcBef>
              <a:buFont typeface="Arial" panose="020B0604020202020204" pitchFamily="34" charset="0"/>
              <a:buChar char="•"/>
            </a:pPr>
            <a:r>
              <a:rPr lang="nl-NL"/>
              <a:t>VUT-model</a:t>
            </a:r>
          </a:p>
          <a:p>
            <a:pPr marL="342900" indent="-342900">
              <a:spcBef>
                <a:spcPct val="50000"/>
              </a:spcBef>
              <a:buFont typeface="Arial" panose="020B0604020202020204" pitchFamily="34" charset="0"/>
              <a:buChar char="•"/>
            </a:pPr>
            <a:r>
              <a:rPr lang="nl-NL"/>
              <a:t>niveau 1F en 2F</a:t>
            </a:r>
          </a:p>
          <a:p>
            <a:pPr marL="342900" indent="-342900">
              <a:spcBef>
                <a:spcPct val="50000"/>
              </a:spcBef>
              <a:buFont typeface="Arial" panose="020B0604020202020204" pitchFamily="34" charset="0"/>
              <a:buChar char="•"/>
            </a:pPr>
            <a:r>
              <a:rPr lang="nl-NL"/>
              <a:t>quasi-lezen</a:t>
            </a:r>
          </a:p>
          <a:p>
            <a:pPr marL="342900" indent="-342900">
              <a:spcBef>
                <a:spcPct val="50000"/>
              </a:spcBef>
              <a:buFont typeface="Arial" panose="020B0604020202020204" pitchFamily="34" charset="0"/>
              <a:buChar char="•"/>
            </a:pPr>
            <a:r>
              <a:rPr lang="nl-NL"/>
              <a:t>leeskilometers maken </a:t>
            </a:r>
          </a:p>
          <a:p>
            <a:pPr marL="342900" indent="-342900">
              <a:spcBef>
                <a:spcPct val="50000"/>
              </a:spcBef>
              <a:buFont typeface="Arial" panose="020B0604020202020204" pitchFamily="34" charset="0"/>
              <a:buChar char="•"/>
            </a:pPr>
            <a:r>
              <a:rPr lang="nl-NL"/>
              <a:t>radend lezen</a:t>
            </a:r>
          </a:p>
          <a:p>
            <a:pPr marL="342900" indent="-342900">
              <a:spcBef>
                <a:spcPct val="50000"/>
              </a:spcBef>
              <a:buFont typeface="Arial" panose="020B0604020202020204" pitchFamily="34" charset="0"/>
              <a:buChar char="•"/>
            </a:pPr>
            <a:r>
              <a:rPr lang="nl-NL"/>
              <a:t>NT1 en NT2</a:t>
            </a:r>
          </a:p>
          <a:p>
            <a:pPr>
              <a:spcBef>
                <a:spcPct val="50000"/>
              </a:spcBef>
            </a:pPr>
            <a:endParaRPr lang="nl-NL" sz="2800"/>
          </a:p>
          <a:p>
            <a:pPr>
              <a:spcBef>
                <a:spcPct val="50000"/>
              </a:spcBef>
            </a:pPr>
            <a:endParaRPr lang="nl-NL" sz="2800"/>
          </a:p>
          <a:p>
            <a:endParaRPr lang="nl-NL"/>
          </a:p>
        </p:txBody>
      </p:sp>
      <p:sp>
        <p:nvSpPr>
          <p:cNvPr id="4" name="Tijdelijke aanduiding voor voettekst 3">
            <a:extLst>
              <a:ext uri="{FF2B5EF4-FFF2-40B4-BE49-F238E27FC236}">
                <a16:creationId xmlns:a16="http://schemas.microsoft.com/office/drawing/2014/main" id="{2E616159-9352-48D7-A785-7BAA6EB44489}"/>
              </a:ext>
            </a:extLst>
          </p:cNvPr>
          <p:cNvSpPr>
            <a:spLocks noGrp="1"/>
          </p:cNvSpPr>
          <p:nvPr>
            <p:ph type="ftr" sz="quarter" idx="11"/>
          </p:nvPr>
        </p:nvSpPr>
        <p:spPr/>
        <p:txBody>
          <a:bodyPr/>
          <a:lstStyle/>
          <a:p>
            <a:r>
              <a:rPr lang="nl-NL"/>
              <a:t>Taalbuddy bijeenkomst 4 - Schrijven</a:t>
            </a:r>
          </a:p>
        </p:txBody>
      </p:sp>
      <p:pic>
        <p:nvPicPr>
          <p:cNvPr id="6" name="Picture 13">
            <a:extLst>
              <a:ext uri="{FF2B5EF4-FFF2-40B4-BE49-F238E27FC236}">
                <a16:creationId xmlns:a16="http://schemas.microsoft.com/office/drawing/2014/main" id="{1D982D9C-53ED-4A6A-8079-5A63AA58D719}"/>
              </a:ext>
            </a:extLst>
          </p:cNvPr>
          <p:cNvPicPr>
            <a:picLocks noChangeAspect="1" noChangeArrowheads="1"/>
          </p:cNvPicPr>
          <p:nvPr/>
        </p:nvPicPr>
        <p:blipFill>
          <a:blip r:embed="rId3"/>
          <a:srcRect/>
          <a:stretch>
            <a:fillRect/>
          </a:stretch>
        </p:blipFill>
        <p:spPr bwMode="auto">
          <a:xfrm>
            <a:off x="4945636" y="1801241"/>
            <a:ext cx="1817459" cy="3058223"/>
          </a:xfrm>
          <a:prstGeom prst="rect">
            <a:avLst/>
          </a:prstGeom>
          <a:noFill/>
          <a:ln w="9525">
            <a:noFill/>
            <a:miter lim="800000"/>
            <a:headEnd/>
            <a:tailEnd/>
          </a:ln>
        </p:spPr>
      </p:pic>
      <p:sp>
        <p:nvSpPr>
          <p:cNvPr id="5" name="Tijdelijke aanduiding voor dianummer 4">
            <a:extLst>
              <a:ext uri="{FF2B5EF4-FFF2-40B4-BE49-F238E27FC236}">
                <a16:creationId xmlns:a16="http://schemas.microsoft.com/office/drawing/2014/main" id="{FBA90A1B-07B0-4162-B0AC-5C5FEA4A4267}"/>
              </a:ext>
            </a:extLst>
          </p:cNvPr>
          <p:cNvSpPr>
            <a:spLocks noGrp="1"/>
          </p:cNvSpPr>
          <p:nvPr>
            <p:ph type="sldNum" sz="quarter" idx="12"/>
          </p:nvPr>
        </p:nvSpPr>
        <p:spPr/>
        <p:txBody>
          <a:bodyPr/>
          <a:lstStyle/>
          <a:p>
            <a:fld id="{9AA2FC48-BCFE-4310-BE43-51E56148A879}" type="slidenum">
              <a:rPr lang="nl-NL" smtClean="0"/>
              <a:t>4</a:t>
            </a:fld>
            <a:endParaRPr lang="nl-NL"/>
          </a:p>
        </p:txBody>
      </p:sp>
    </p:spTree>
    <p:extLst>
      <p:ext uri="{BB962C8B-B14F-4D97-AF65-F5344CB8AC3E}">
        <p14:creationId xmlns:p14="http://schemas.microsoft.com/office/powerpoint/2010/main" val="2760617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BF13DE-1398-41E9-8F72-B7FA44396D40}"/>
              </a:ext>
            </a:extLst>
          </p:cNvPr>
          <p:cNvSpPr>
            <a:spLocks noGrp="1"/>
          </p:cNvSpPr>
          <p:nvPr>
            <p:ph type="title"/>
          </p:nvPr>
        </p:nvSpPr>
        <p:spPr/>
        <p:txBody>
          <a:bodyPr/>
          <a:lstStyle/>
          <a:p>
            <a:r>
              <a:rPr lang="nl-NL"/>
              <a:t>Doelen van deze bijeenkomst</a:t>
            </a:r>
          </a:p>
        </p:txBody>
      </p:sp>
      <p:sp>
        <p:nvSpPr>
          <p:cNvPr id="3" name="Tijdelijke aanduiding voor inhoud 2">
            <a:extLst>
              <a:ext uri="{FF2B5EF4-FFF2-40B4-BE49-F238E27FC236}">
                <a16:creationId xmlns:a16="http://schemas.microsoft.com/office/drawing/2014/main" id="{B182E9B9-1773-49E1-B8A8-BB25DEF6F632}"/>
              </a:ext>
            </a:extLst>
          </p:cNvPr>
          <p:cNvSpPr>
            <a:spLocks noGrp="1"/>
          </p:cNvSpPr>
          <p:nvPr>
            <p:ph idx="1"/>
          </p:nvPr>
        </p:nvSpPr>
        <p:spPr>
          <a:xfrm>
            <a:off x="569908" y="1654878"/>
            <a:ext cx="9000000" cy="3848100"/>
          </a:xfrm>
        </p:spPr>
        <p:txBody>
          <a:bodyPr/>
          <a:lstStyle/>
          <a:p>
            <a:pPr marL="342900" indent="-342900">
              <a:lnSpc>
                <a:spcPct val="150000"/>
              </a:lnSpc>
              <a:buClr>
                <a:schemeClr val="tx1"/>
              </a:buClr>
              <a:buFont typeface="Arial" panose="020B0604020202020204" pitchFamily="34" charset="0"/>
              <a:buChar char="•"/>
            </a:pPr>
            <a:r>
              <a:rPr lang="nl-NL"/>
              <a:t>Je bent je bewust van wat er komt kijken bij schrijven.</a:t>
            </a:r>
          </a:p>
          <a:p>
            <a:pPr marL="342900" indent="-342900">
              <a:lnSpc>
                <a:spcPct val="150000"/>
              </a:lnSpc>
              <a:buClr>
                <a:schemeClr val="tx1"/>
              </a:buClr>
              <a:buFont typeface="Arial" panose="020B0604020202020204" pitchFamily="34" charset="0"/>
              <a:buChar char="•"/>
            </a:pPr>
            <a:r>
              <a:rPr lang="nl-NL"/>
              <a:t>Je begrijpt hoe je het VUT-model toepast wanneer je iemand begeleidt bij het schrijven. </a:t>
            </a:r>
          </a:p>
          <a:p>
            <a:pPr marL="342900" indent="-342900">
              <a:lnSpc>
                <a:spcPct val="150000"/>
              </a:lnSpc>
              <a:buClr>
                <a:schemeClr val="tx1"/>
              </a:buClr>
              <a:buFont typeface="Arial" panose="020B0604020202020204" pitchFamily="34" charset="0"/>
              <a:buChar char="•"/>
            </a:pPr>
            <a:r>
              <a:rPr lang="nl-NL"/>
              <a:t>Je kent de verschillen tussen de taalniveaus 1F en 2F.</a:t>
            </a:r>
          </a:p>
          <a:p>
            <a:pPr marL="342900" indent="-342900">
              <a:lnSpc>
                <a:spcPct val="150000"/>
              </a:lnSpc>
              <a:buClr>
                <a:schemeClr val="tx1"/>
              </a:buClr>
              <a:buFont typeface="Arial" panose="020B0604020202020204" pitchFamily="34" charset="0"/>
              <a:buChar char="•"/>
            </a:pPr>
            <a:r>
              <a:rPr lang="nl-NL"/>
              <a:t>Je kunt feedback geven op teksten.</a:t>
            </a:r>
          </a:p>
          <a:p>
            <a:pPr marL="342900" indent="-342900">
              <a:lnSpc>
                <a:spcPct val="150000"/>
              </a:lnSpc>
              <a:buClr>
                <a:schemeClr val="tx1"/>
              </a:buClr>
              <a:buFont typeface="Arial" panose="020B0604020202020204" pitchFamily="34" charset="0"/>
              <a:buChar char="•"/>
            </a:pPr>
            <a:r>
              <a:rPr lang="nl-NL"/>
              <a:t>Je weet dat er verschillende schrijfproblemen zijn.</a:t>
            </a:r>
          </a:p>
          <a:p>
            <a:pPr marL="342900" indent="-342900">
              <a:lnSpc>
                <a:spcPct val="150000"/>
              </a:lnSpc>
              <a:buClr>
                <a:schemeClr val="tx1"/>
              </a:buClr>
              <a:buFont typeface="Arial" panose="020B0604020202020204" pitchFamily="34" charset="0"/>
              <a:buChar char="•"/>
            </a:pPr>
            <a:r>
              <a:rPr lang="nl-NL"/>
              <a:t>Je kunt passende opdrachten kiezen bij schrijfproblemen.</a:t>
            </a:r>
          </a:p>
          <a:p>
            <a:pPr marL="342900" indent="-342900">
              <a:lnSpc>
                <a:spcPct val="150000"/>
              </a:lnSpc>
              <a:buClr>
                <a:schemeClr val="tx1"/>
              </a:buClr>
              <a:buFont typeface="Arial" panose="020B0604020202020204" pitchFamily="34" charset="0"/>
              <a:buChar char="•"/>
            </a:pPr>
            <a:endParaRPr lang="nl-NL"/>
          </a:p>
          <a:p>
            <a:pPr marL="342900" indent="-342900">
              <a:lnSpc>
                <a:spcPct val="150000"/>
              </a:lnSpc>
              <a:buClr>
                <a:schemeClr val="tx1"/>
              </a:buClr>
              <a:buFont typeface="Arial" panose="020B0604020202020204" pitchFamily="34" charset="0"/>
              <a:buChar char="•"/>
            </a:pPr>
            <a:endParaRPr lang="nl-NL" sz="2000"/>
          </a:p>
          <a:p>
            <a:pPr marL="342900" indent="-342900">
              <a:lnSpc>
                <a:spcPct val="150000"/>
              </a:lnSpc>
              <a:buClr>
                <a:schemeClr val="tx1"/>
              </a:buClr>
              <a:buFont typeface="Arial" panose="020B0604020202020204" pitchFamily="34" charset="0"/>
              <a:buChar char="•"/>
            </a:pPr>
            <a:r>
              <a:rPr lang="nl-NL" sz="2000"/>
              <a:t>    </a:t>
            </a:r>
          </a:p>
          <a:p>
            <a:pPr marL="342900" indent="-342900">
              <a:lnSpc>
                <a:spcPct val="150000"/>
              </a:lnSpc>
              <a:buFont typeface="Arial" panose="020B0604020202020204" pitchFamily="34" charset="0"/>
              <a:buChar char="•"/>
            </a:pPr>
            <a:endParaRPr lang="nl-NL"/>
          </a:p>
        </p:txBody>
      </p:sp>
      <p:sp>
        <p:nvSpPr>
          <p:cNvPr id="4" name="Tijdelijke aanduiding voor voettekst 3">
            <a:extLst>
              <a:ext uri="{FF2B5EF4-FFF2-40B4-BE49-F238E27FC236}">
                <a16:creationId xmlns:a16="http://schemas.microsoft.com/office/drawing/2014/main" id="{660C57E7-9408-4848-B872-543F4DE46CAB}"/>
              </a:ext>
            </a:extLst>
          </p:cNvPr>
          <p:cNvSpPr>
            <a:spLocks noGrp="1"/>
          </p:cNvSpPr>
          <p:nvPr>
            <p:ph type="ftr" sz="quarter" idx="11"/>
          </p:nvPr>
        </p:nvSpPr>
        <p:spPr/>
        <p:txBody>
          <a:bodyPr/>
          <a:lstStyle/>
          <a:p>
            <a:r>
              <a:rPr lang="nl-NL"/>
              <a:t>Taalbuddy bijeenkomst 4 - Schrijven</a:t>
            </a:r>
          </a:p>
        </p:txBody>
      </p:sp>
      <p:sp>
        <p:nvSpPr>
          <p:cNvPr id="5" name="Tijdelijke aanduiding voor dianummer 4">
            <a:extLst>
              <a:ext uri="{FF2B5EF4-FFF2-40B4-BE49-F238E27FC236}">
                <a16:creationId xmlns:a16="http://schemas.microsoft.com/office/drawing/2014/main" id="{D37393C5-B2D9-4EBF-A580-EB615D389CA6}"/>
              </a:ext>
            </a:extLst>
          </p:cNvPr>
          <p:cNvSpPr>
            <a:spLocks noGrp="1"/>
          </p:cNvSpPr>
          <p:nvPr>
            <p:ph type="sldNum" sz="quarter" idx="12"/>
          </p:nvPr>
        </p:nvSpPr>
        <p:spPr/>
        <p:txBody>
          <a:bodyPr/>
          <a:lstStyle/>
          <a:p>
            <a:fld id="{9AA2FC48-BCFE-4310-BE43-51E56148A879}" type="slidenum">
              <a:rPr lang="nl-NL" smtClean="0"/>
              <a:t>5</a:t>
            </a:fld>
            <a:endParaRPr lang="nl-NL"/>
          </a:p>
        </p:txBody>
      </p:sp>
    </p:spTree>
    <p:extLst>
      <p:ext uri="{BB962C8B-B14F-4D97-AF65-F5344CB8AC3E}">
        <p14:creationId xmlns:p14="http://schemas.microsoft.com/office/powerpoint/2010/main" val="3288682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43782C-0B17-41DD-88AC-72AC3499C44C}"/>
              </a:ext>
            </a:extLst>
          </p:cNvPr>
          <p:cNvSpPr>
            <a:spLocks noGrp="1"/>
          </p:cNvSpPr>
          <p:nvPr>
            <p:ph type="title"/>
          </p:nvPr>
        </p:nvSpPr>
        <p:spPr/>
        <p:txBody>
          <a:bodyPr/>
          <a:lstStyle/>
          <a:p>
            <a:r>
              <a:rPr lang="nl-NL"/>
              <a:t>Schaamte</a:t>
            </a:r>
          </a:p>
        </p:txBody>
      </p:sp>
      <p:sp>
        <p:nvSpPr>
          <p:cNvPr id="4" name="Tijdelijke aanduiding voor voettekst 3">
            <a:extLst>
              <a:ext uri="{FF2B5EF4-FFF2-40B4-BE49-F238E27FC236}">
                <a16:creationId xmlns:a16="http://schemas.microsoft.com/office/drawing/2014/main" id="{6E010590-A52B-4D9F-AD91-25FBA49C6E5C}"/>
              </a:ext>
            </a:extLst>
          </p:cNvPr>
          <p:cNvSpPr>
            <a:spLocks noGrp="1"/>
          </p:cNvSpPr>
          <p:nvPr>
            <p:ph type="ftr" sz="quarter" idx="11"/>
          </p:nvPr>
        </p:nvSpPr>
        <p:spPr/>
        <p:txBody>
          <a:bodyPr/>
          <a:lstStyle/>
          <a:p>
            <a:r>
              <a:rPr lang="nl-NL"/>
              <a:t>Taalbuddy bijeenkomst 4 - Schrijven</a:t>
            </a:r>
          </a:p>
        </p:txBody>
      </p:sp>
      <p:pic>
        <p:nvPicPr>
          <p:cNvPr id="6" name="Picture 6" descr="C:\Users\P. Molendijk\rare dubbbelganger, niet weggooien\Documents\Albeda\aaa cvd-project\bijeenkomst3\schrijfproduct.jpg">
            <a:extLst>
              <a:ext uri="{FF2B5EF4-FFF2-40B4-BE49-F238E27FC236}">
                <a16:creationId xmlns:a16="http://schemas.microsoft.com/office/drawing/2014/main" id="{B1FB493B-DDA8-4E5F-AF08-F4C0816E6A65}"/>
              </a:ext>
            </a:extLst>
          </p:cNvPr>
          <p:cNvPicPr>
            <a:picLocks noGrp="1" noChangeAspect="1" noChangeArrowheads="1"/>
          </p:cNvPicPr>
          <p:nvPr>
            <p:ph idx="1"/>
          </p:nvPr>
        </p:nvPicPr>
        <p:blipFill>
          <a:blip r:embed="rId3"/>
          <a:srcRect l="1563" t="2" b="146"/>
          <a:stretch>
            <a:fillRect/>
          </a:stretch>
        </p:blipFill>
        <p:spPr bwMode="auto">
          <a:xfrm>
            <a:off x="1284697" y="2474976"/>
            <a:ext cx="8946938" cy="2618517"/>
          </a:xfrm>
          <a:prstGeom prst="rect">
            <a:avLst/>
          </a:prstGeom>
          <a:noFill/>
          <a:ln w="9525">
            <a:noFill/>
            <a:miter lim="800000"/>
            <a:headEnd/>
            <a:tailEnd/>
          </a:ln>
        </p:spPr>
      </p:pic>
      <p:sp>
        <p:nvSpPr>
          <p:cNvPr id="3" name="Tijdelijke aanduiding voor dianummer 2">
            <a:extLst>
              <a:ext uri="{FF2B5EF4-FFF2-40B4-BE49-F238E27FC236}">
                <a16:creationId xmlns:a16="http://schemas.microsoft.com/office/drawing/2014/main" id="{03F55237-AA63-4797-8B59-DB6A5C55ECD0}"/>
              </a:ext>
            </a:extLst>
          </p:cNvPr>
          <p:cNvSpPr>
            <a:spLocks noGrp="1"/>
          </p:cNvSpPr>
          <p:nvPr>
            <p:ph type="sldNum" sz="quarter" idx="12"/>
          </p:nvPr>
        </p:nvSpPr>
        <p:spPr/>
        <p:txBody>
          <a:bodyPr/>
          <a:lstStyle/>
          <a:p>
            <a:fld id="{9AA2FC48-BCFE-4310-BE43-51E56148A879}" type="slidenum">
              <a:rPr lang="nl-NL" smtClean="0"/>
              <a:t>6</a:t>
            </a:fld>
            <a:endParaRPr lang="nl-NL"/>
          </a:p>
        </p:txBody>
      </p:sp>
    </p:spTree>
    <p:extLst>
      <p:ext uri="{BB962C8B-B14F-4D97-AF65-F5344CB8AC3E}">
        <p14:creationId xmlns:p14="http://schemas.microsoft.com/office/powerpoint/2010/main" val="2675219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8CF13A-0C60-4F72-BB49-623D235D7740}"/>
              </a:ext>
            </a:extLst>
          </p:cNvPr>
          <p:cNvSpPr>
            <a:spLocks noGrp="1"/>
          </p:cNvSpPr>
          <p:nvPr>
            <p:ph type="title"/>
          </p:nvPr>
        </p:nvSpPr>
        <p:spPr/>
        <p:txBody>
          <a:bodyPr/>
          <a:lstStyle/>
          <a:p>
            <a:r>
              <a:rPr lang="nl-NL"/>
              <a:t>Schrijven in de praktijk</a:t>
            </a:r>
          </a:p>
        </p:txBody>
      </p:sp>
      <p:sp>
        <p:nvSpPr>
          <p:cNvPr id="3" name="Tijdelijke aanduiding voor inhoud 2">
            <a:extLst>
              <a:ext uri="{FF2B5EF4-FFF2-40B4-BE49-F238E27FC236}">
                <a16:creationId xmlns:a16="http://schemas.microsoft.com/office/drawing/2014/main" id="{3B81B44E-4FF8-45AC-A7FB-04011E61EC02}"/>
              </a:ext>
            </a:extLst>
          </p:cNvPr>
          <p:cNvSpPr>
            <a:spLocks noGrp="1"/>
          </p:cNvSpPr>
          <p:nvPr>
            <p:ph idx="1"/>
          </p:nvPr>
        </p:nvSpPr>
        <p:spPr/>
        <p:txBody>
          <a:bodyPr/>
          <a:lstStyle/>
          <a:p>
            <a:pPr marL="342900" indent="-342900">
              <a:lnSpc>
                <a:spcPct val="150000"/>
              </a:lnSpc>
              <a:buFont typeface="Arial" panose="020B0604020202020204" pitchFamily="34" charset="0"/>
              <a:buChar char="•"/>
            </a:pPr>
            <a:r>
              <a:rPr lang="en-US" altLang="nl-NL" err="1"/>
              <a:t>Wanneer</a:t>
            </a:r>
            <a:r>
              <a:rPr lang="en-US" altLang="nl-NL"/>
              <a:t> </a:t>
            </a:r>
            <a:r>
              <a:rPr lang="en-US" altLang="nl-NL" err="1"/>
              <a:t>schrijf</a:t>
            </a:r>
            <a:r>
              <a:rPr lang="en-US" altLang="nl-NL"/>
              <a:t> </a:t>
            </a:r>
            <a:r>
              <a:rPr lang="en-US" altLang="nl-NL" err="1"/>
              <a:t>jij</a:t>
            </a:r>
            <a:r>
              <a:rPr lang="en-US" altLang="nl-NL"/>
              <a:t>?</a:t>
            </a:r>
          </a:p>
          <a:p>
            <a:pPr marL="342900" indent="-342900">
              <a:lnSpc>
                <a:spcPct val="150000"/>
              </a:lnSpc>
              <a:buFont typeface="Arial" panose="020B0604020202020204" pitchFamily="34" charset="0"/>
              <a:buChar char="•"/>
            </a:pPr>
            <a:r>
              <a:rPr lang="en-US" altLang="nl-NL"/>
              <a:t>Wat </a:t>
            </a:r>
            <a:r>
              <a:rPr lang="en-US" altLang="nl-NL" err="1"/>
              <a:t>zou</a:t>
            </a:r>
            <a:r>
              <a:rPr lang="en-US" altLang="nl-NL"/>
              <a:t> je </a:t>
            </a:r>
            <a:r>
              <a:rPr lang="en-US" altLang="nl-NL" err="1"/>
              <a:t>willen</a:t>
            </a:r>
            <a:r>
              <a:rPr lang="en-US" altLang="nl-NL"/>
              <a:t> </a:t>
            </a:r>
            <a:r>
              <a:rPr lang="en-US" altLang="nl-NL" err="1"/>
              <a:t>leren</a:t>
            </a:r>
            <a:r>
              <a:rPr lang="en-US" altLang="nl-NL"/>
              <a:t> </a:t>
            </a:r>
            <a:r>
              <a:rPr lang="en-US" altLang="nl-NL" err="1"/>
              <a:t>schrijven</a:t>
            </a:r>
            <a:r>
              <a:rPr lang="en-US" altLang="nl-NL"/>
              <a:t>?</a:t>
            </a:r>
          </a:p>
          <a:p>
            <a:pPr marL="342900" indent="-342900">
              <a:lnSpc>
                <a:spcPct val="150000"/>
              </a:lnSpc>
              <a:buFont typeface="Arial" panose="020B0604020202020204" pitchFamily="34" charset="0"/>
              <a:buChar char="•"/>
            </a:pPr>
            <a:r>
              <a:rPr lang="en-US" altLang="nl-NL"/>
              <a:t>Welk </a:t>
            </a:r>
            <a:r>
              <a:rPr lang="en-US" altLang="nl-NL" err="1"/>
              <a:t>doel</a:t>
            </a:r>
            <a:r>
              <a:rPr lang="en-US" altLang="nl-NL"/>
              <a:t> </a:t>
            </a:r>
            <a:r>
              <a:rPr lang="en-US" altLang="nl-NL" err="1"/>
              <a:t>heeft</a:t>
            </a:r>
            <a:r>
              <a:rPr lang="en-US" altLang="nl-NL"/>
              <a:t> de </a:t>
            </a:r>
            <a:r>
              <a:rPr lang="en-US" altLang="nl-NL" err="1"/>
              <a:t>tekst</a:t>
            </a:r>
            <a:r>
              <a:rPr lang="en-US" altLang="nl-NL"/>
              <a:t>? </a:t>
            </a:r>
          </a:p>
          <a:p>
            <a:pPr marL="342900" indent="-342900">
              <a:lnSpc>
                <a:spcPct val="150000"/>
              </a:lnSpc>
              <a:buFont typeface="Arial" panose="020B0604020202020204" pitchFamily="34" charset="0"/>
              <a:buChar char="•"/>
            </a:pPr>
            <a:r>
              <a:rPr lang="en-US" altLang="nl-NL" err="1"/>
              <a:t>Welke</a:t>
            </a:r>
            <a:r>
              <a:rPr lang="en-US" altLang="nl-NL"/>
              <a:t> e</a:t>
            </a:r>
            <a:r>
              <a:rPr lang="nl-NL" altLang="nl-NL" err="1"/>
              <a:t>isen</a:t>
            </a:r>
            <a:r>
              <a:rPr lang="nl-NL" altLang="nl-NL"/>
              <a:t> stel je aan de tekst?</a:t>
            </a:r>
            <a:r>
              <a:rPr lang="en-US" altLang="nl-NL"/>
              <a:t> </a:t>
            </a:r>
          </a:p>
          <a:p>
            <a:pPr algn="r"/>
            <a:r>
              <a:rPr lang="en-US" altLang="nl-NL" sz="1800" i="1">
                <a:solidFill>
                  <a:srgbClr val="404040"/>
                </a:solidFill>
              </a:rPr>
              <a:t>(</a:t>
            </a:r>
            <a:r>
              <a:rPr lang="nl-NL" altLang="nl-NL" sz="1800" i="1">
                <a:solidFill>
                  <a:srgbClr val="404040"/>
                </a:solidFill>
              </a:rPr>
              <a:t>telefoon</a:t>
            </a:r>
            <a:r>
              <a:rPr lang="en-US" altLang="nl-NL" sz="1800" i="1">
                <a:solidFill>
                  <a:srgbClr val="404040"/>
                </a:solidFill>
              </a:rPr>
              <a:t>)</a:t>
            </a:r>
            <a:r>
              <a:rPr lang="nl-NL" altLang="nl-NL" sz="1800" i="1">
                <a:solidFill>
                  <a:srgbClr val="404040"/>
                </a:solidFill>
              </a:rPr>
              <a:t>notitie</a:t>
            </a:r>
            <a:endParaRPr lang="en-US" altLang="nl-NL" sz="1800" i="1">
              <a:solidFill>
                <a:srgbClr val="404040"/>
              </a:solidFill>
            </a:endParaRPr>
          </a:p>
          <a:p>
            <a:pPr algn="r"/>
            <a:r>
              <a:rPr lang="nl-NL" altLang="nl-NL" sz="1800" i="1">
                <a:solidFill>
                  <a:srgbClr val="404040"/>
                </a:solidFill>
              </a:rPr>
              <a:t>formulier </a:t>
            </a:r>
            <a:endParaRPr lang="en-US" altLang="nl-NL" sz="1800" i="1">
              <a:solidFill>
                <a:srgbClr val="404040"/>
              </a:solidFill>
            </a:endParaRPr>
          </a:p>
          <a:p>
            <a:pPr algn="r"/>
            <a:r>
              <a:rPr lang="nl-NL" altLang="nl-NL" sz="1800" i="1">
                <a:solidFill>
                  <a:srgbClr val="404040"/>
                </a:solidFill>
              </a:rPr>
              <a:t>zakelijke brief</a:t>
            </a:r>
          </a:p>
          <a:p>
            <a:pPr algn="r"/>
            <a:r>
              <a:rPr lang="nl-NL" altLang="nl-NL" sz="1800" i="1">
                <a:solidFill>
                  <a:srgbClr val="404040"/>
                </a:solidFill>
              </a:rPr>
              <a:t>persoonlijke brief </a:t>
            </a:r>
            <a:endParaRPr lang="en-US" altLang="nl-NL" sz="1800" i="1">
              <a:solidFill>
                <a:srgbClr val="404040"/>
              </a:solidFill>
            </a:endParaRPr>
          </a:p>
          <a:p>
            <a:pPr algn="r"/>
            <a:r>
              <a:rPr lang="nl-NL" altLang="nl-NL" sz="1800" i="1">
                <a:solidFill>
                  <a:srgbClr val="404040"/>
                </a:solidFill>
              </a:rPr>
              <a:t>werkbriefje, werkverslag, overdracht</a:t>
            </a:r>
            <a:endParaRPr lang="en-US" altLang="nl-NL" sz="1800" i="1">
              <a:solidFill>
                <a:srgbClr val="404040"/>
              </a:solidFill>
            </a:endParaRPr>
          </a:p>
          <a:p>
            <a:pPr algn="r"/>
            <a:r>
              <a:rPr lang="en-US" altLang="nl-NL" sz="1800" i="1">
                <a:solidFill>
                  <a:srgbClr val="404040"/>
                </a:solidFill>
              </a:rPr>
              <a:t>(</a:t>
            </a:r>
            <a:r>
              <a:rPr lang="en-US" altLang="nl-NL" sz="1800" i="1" err="1">
                <a:solidFill>
                  <a:srgbClr val="404040"/>
                </a:solidFill>
              </a:rPr>
              <a:t>verjaardags</a:t>
            </a:r>
            <a:r>
              <a:rPr lang="en-US" altLang="nl-NL" sz="1800" i="1">
                <a:solidFill>
                  <a:srgbClr val="404040"/>
                </a:solidFill>
              </a:rPr>
              <a:t>)</a:t>
            </a:r>
            <a:r>
              <a:rPr lang="en-US" altLang="nl-NL" sz="1800" i="1" err="1">
                <a:solidFill>
                  <a:srgbClr val="404040"/>
                </a:solidFill>
              </a:rPr>
              <a:t>kaart</a:t>
            </a:r>
            <a:endParaRPr lang="en-US" altLang="nl-NL" sz="1800" i="1">
              <a:solidFill>
                <a:srgbClr val="404040"/>
              </a:solidFill>
            </a:endParaRPr>
          </a:p>
          <a:p>
            <a:pPr>
              <a:lnSpc>
                <a:spcPct val="100000"/>
              </a:lnSpc>
            </a:pPr>
            <a:endParaRPr lang="nl-NL" altLang="nl-NL">
              <a:latin typeface="Arial" charset="0"/>
              <a:cs typeface="Arial" charset="0"/>
            </a:endParaRPr>
          </a:p>
          <a:p>
            <a:endParaRPr lang="nl-NL"/>
          </a:p>
        </p:txBody>
      </p:sp>
      <p:sp>
        <p:nvSpPr>
          <p:cNvPr id="4" name="Tijdelijke aanduiding voor voettekst 3">
            <a:extLst>
              <a:ext uri="{FF2B5EF4-FFF2-40B4-BE49-F238E27FC236}">
                <a16:creationId xmlns:a16="http://schemas.microsoft.com/office/drawing/2014/main" id="{C2934D43-909F-4CB0-AD17-590E0F7D6BE8}"/>
              </a:ext>
            </a:extLst>
          </p:cNvPr>
          <p:cNvSpPr>
            <a:spLocks noGrp="1"/>
          </p:cNvSpPr>
          <p:nvPr>
            <p:ph type="ftr" sz="quarter" idx="11"/>
          </p:nvPr>
        </p:nvSpPr>
        <p:spPr/>
        <p:txBody>
          <a:bodyPr/>
          <a:lstStyle/>
          <a:p>
            <a:r>
              <a:rPr lang="nl-NL"/>
              <a:t>Taalbuddy bijeenkomst 4 - Schrijven</a:t>
            </a:r>
          </a:p>
        </p:txBody>
      </p:sp>
      <p:pic>
        <p:nvPicPr>
          <p:cNvPr id="6" name="Afbeelding 5" descr="Afbeelding met binnen, wit, zitten, klein&#10;&#10;Automatisch gegenereerde beschrijving">
            <a:extLst>
              <a:ext uri="{FF2B5EF4-FFF2-40B4-BE49-F238E27FC236}">
                <a16:creationId xmlns:a16="http://schemas.microsoft.com/office/drawing/2014/main" id="{DA21A91E-FD1E-42AD-B7FC-3258E80F0CC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04234" y="317499"/>
            <a:ext cx="1734532" cy="2081219"/>
          </a:xfrm>
          <a:prstGeom prst="rect">
            <a:avLst/>
          </a:prstGeom>
        </p:spPr>
      </p:pic>
      <p:sp>
        <p:nvSpPr>
          <p:cNvPr id="5" name="Tijdelijke aanduiding voor dianummer 4">
            <a:extLst>
              <a:ext uri="{FF2B5EF4-FFF2-40B4-BE49-F238E27FC236}">
                <a16:creationId xmlns:a16="http://schemas.microsoft.com/office/drawing/2014/main" id="{94A742C3-371E-4FED-88E8-55A9D378E53E}"/>
              </a:ext>
            </a:extLst>
          </p:cNvPr>
          <p:cNvSpPr>
            <a:spLocks noGrp="1"/>
          </p:cNvSpPr>
          <p:nvPr>
            <p:ph type="sldNum" sz="quarter" idx="12"/>
          </p:nvPr>
        </p:nvSpPr>
        <p:spPr/>
        <p:txBody>
          <a:bodyPr/>
          <a:lstStyle/>
          <a:p>
            <a:fld id="{9AA2FC48-BCFE-4310-BE43-51E56148A879}" type="slidenum">
              <a:rPr lang="nl-NL" smtClean="0"/>
              <a:t>7</a:t>
            </a:fld>
            <a:endParaRPr lang="nl-NL"/>
          </a:p>
        </p:txBody>
      </p:sp>
    </p:spTree>
    <p:extLst>
      <p:ext uri="{BB962C8B-B14F-4D97-AF65-F5344CB8AC3E}">
        <p14:creationId xmlns:p14="http://schemas.microsoft.com/office/powerpoint/2010/main" val="1304238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71442B-F082-4BB2-A27A-747FECA5F87A}"/>
              </a:ext>
            </a:extLst>
          </p:cNvPr>
          <p:cNvSpPr>
            <a:spLocks noGrp="1"/>
          </p:cNvSpPr>
          <p:nvPr>
            <p:ph type="title"/>
          </p:nvPr>
        </p:nvSpPr>
        <p:spPr/>
        <p:txBody>
          <a:bodyPr/>
          <a:lstStyle/>
          <a:p>
            <a:r>
              <a:rPr lang="nl-NL"/>
              <a:t>Het VUT-model</a:t>
            </a:r>
          </a:p>
        </p:txBody>
      </p:sp>
      <p:sp>
        <p:nvSpPr>
          <p:cNvPr id="3" name="Tijdelijke aanduiding voor inhoud 2">
            <a:extLst>
              <a:ext uri="{FF2B5EF4-FFF2-40B4-BE49-F238E27FC236}">
                <a16:creationId xmlns:a16="http://schemas.microsoft.com/office/drawing/2014/main" id="{60D1D239-2920-47B9-A5C3-056DD2704BD1}"/>
              </a:ext>
            </a:extLst>
          </p:cNvPr>
          <p:cNvSpPr>
            <a:spLocks noGrp="1"/>
          </p:cNvSpPr>
          <p:nvPr>
            <p:ph idx="1"/>
          </p:nvPr>
        </p:nvSpPr>
        <p:spPr>
          <a:xfrm>
            <a:off x="563256" y="1344159"/>
            <a:ext cx="9000000" cy="3848100"/>
          </a:xfrm>
        </p:spPr>
        <p:txBody>
          <a:bodyPr/>
          <a:lstStyle/>
          <a:p>
            <a:pPr>
              <a:lnSpc>
                <a:spcPct val="120000"/>
              </a:lnSpc>
            </a:pPr>
            <a:r>
              <a:rPr lang="nl-NL" b="1">
                <a:solidFill>
                  <a:schemeClr val="tx2"/>
                </a:solidFill>
                <a:ea typeface="ＭＳ Ｐゴシック" pitchFamily="34" charset="-128"/>
                <a:cs typeface="Arial" charset="0"/>
              </a:rPr>
              <a:t>V</a:t>
            </a:r>
            <a:r>
              <a:rPr lang="nl-NL" b="1">
                <a:ea typeface="ＭＳ Ｐゴシック" pitchFamily="34" charset="-128"/>
                <a:cs typeface="Arial" charset="0"/>
              </a:rPr>
              <a:t>ooruitkijken</a:t>
            </a:r>
          </a:p>
          <a:p>
            <a:pPr marL="342900" lvl="1" indent="-342900">
              <a:lnSpc>
                <a:spcPct val="120000"/>
              </a:lnSpc>
              <a:buFont typeface="Arial" panose="020B0604020202020204" pitchFamily="34" charset="0"/>
              <a:buChar char="•"/>
            </a:pPr>
            <a:r>
              <a:rPr lang="nl-NL">
                <a:solidFill>
                  <a:schemeClr val="tx1"/>
                </a:solidFill>
                <a:ea typeface="ＭＳ Ｐゴシック" pitchFamily="34" charset="-128"/>
                <a:cs typeface="Arial" charset="0"/>
              </a:rPr>
              <a:t>Bekijk wat je wilt schrijven</a:t>
            </a:r>
          </a:p>
          <a:p>
            <a:pPr marL="342900" lvl="1" indent="-342900">
              <a:lnSpc>
                <a:spcPct val="120000"/>
              </a:lnSpc>
              <a:buFont typeface="Arial" panose="020B0604020202020204" pitchFamily="34" charset="0"/>
              <a:buChar char="•"/>
            </a:pPr>
            <a:r>
              <a:rPr lang="nl-NL">
                <a:solidFill>
                  <a:schemeClr val="tx1"/>
                </a:solidFill>
                <a:ea typeface="ＭＳ Ｐゴシック" pitchFamily="34" charset="-128"/>
                <a:cs typeface="Arial" charset="0"/>
              </a:rPr>
              <a:t>Bepaal w</a:t>
            </a:r>
            <a:r>
              <a:rPr lang="nl-NL">
                <a:solidFill>
                  <a:schemeClr val="tx1"/>
                </a:solidFill>
                <a:ea typeface="ＭＳ Ｐゴシック"/>
                <a:cs typeface="Arial"/>
              </a:rPr>
              <a:t>aarover je gaat schrijven en voor wie</a:t>
            </a:r>
          </a:p>
          <a:p>
            <a:pPr marL="342900" lvl="1" indent="-342900">
              <a:lnSpc>
                <a:spcPct val="120000"/>
              </a:lnSpc>
              <a:buFont typeface="Arial" panose="020B0604020202020204" pitchFamily="34" charset="0"/>
              <a:buChar char="•"/>
            </a:pPr>
            <a:r>
              <a:rPr lang="nl-NL">
                <a:solidFill>
                  <a:schemeClr val="tx1"/>
                </a:solidFill>
                <a:ea typeface="ＭＳ Ｐゴシック" pitchFamily="34" charset="-128"/>
                <a:cs typeface="Arial" charset="0"/>
              </a:rPr>
              <a:t>Bespreek het plan en eventuele lastige woorden</a:t>
            </a:r>
          </a:p>
          <a:p>
            <a:pPr>
              <a:lnSpc>
                <a:spcPct val="120000"/>
              </a:lnSpc>
            </a:pPr>
            <a:r>
              <a:rPr lang="nl-NL" b="1">
                <a:solidFill>
                  <a:schemeClr val="tx2"/>
                </a:solidFill>
                <a:ea typeface="ＭＳ Ｐゴシック" pitchFamily="34" charset="-128"/>
                <a:cs typeface="Arial" charset="0"/>
              </a:rPr>
              <a:t>U</a:t>
            </a:r>
            <a:r>
              <a:rPr lang="nl-NL" b="1">
                <a:ea typeface="ＭＳ Ｐゴシック" pitchFamily="34" charset="-128"/>
                <a:cs typeface="Arial" charset="0"/>
              </a:rPr>
              <a:t>itvoeren</a:t>
            </a:r>
            <a:endParaRPr lang="nl-NL">
              <a:ea typeface="ＭＳ Ｐゴシック" pitchFamily="34" charset="-128"/>
              <a:cs typeface="Arial" charset="0"/>
            </a:endParaRPr>
          </a:p>
          <a:p>
            <a:pPr marL="342900" lvl="1" indent="-342900">
              <a:lnSpc>
                <a:spcPct val="120000"/>
              </a:lnSpc>
              <a:buFont typeface="Arial" panose="020B0604020202020204" pitchFamily="34" charset="0"/>
              <a:buChar char="•"/>
            </a:pPr>
            <a:r>
              <a:rPr lang="nl-NL">
                <a:solidFill>
                  <a:schemeClr val="tx1"/>
                </a:solidFill>
                <a:ea typeface="ＭＳ Ｐゴシック" pitchFamily="34" charset="-128"/>
                <a:cs typeface="Arial" charset="0"/>
              </a:rPr>
              <a:t>Je maatje schrijft eerst een kladversie</a:t>
            </a:r>
          </a:p>
          <a:p>
            <a:pPr marL="342900" lvl="1" indent="-342900">
              <a:lnSpc>
                <a:spcPct val="120000"/>
              </a:lnSpc>
              <a:buFont typeface="Arial" panose="020B0604020202020204" pitchFamily="34" charset="0"/>
              <a:buChar char="•"/>
            </a:pPr>
            <a:r>
              <a:rPr lang="nl-NL">
                <a:solidFill>
                  <a:schemeClr val="tx1"/>
                </a:solidFill>
                <a:ea typeface="ＭＳ Ｐゴシック" pitchFamily="34" charset="-128"/>
                <a:cs typeface="Arial" charset="0"/>
              </a:rPr>
              <a:t>Jij leest de tekst die je maatje heeft geschreven</a:t>
            </a:r>
          </a:p>
          <a:p>
            <a:pPr>
              <a:lnSpc>
                <a:spcPct val="120000"/>
              </a:lnSpc>
            </a:pPr>
            <a:r>
              <a:rPr lang="nl-NL" b="1">
                <a:solidFill>
                  <a:schemeClr val="tx2"/>
                </a:solidFill>
                <a:ea typeface="ＭＳ Ｐゴシック" pitchFamily="34" charset="-128"/>
                <a:cs typeface="Arial" charset="0"/>
              </a:rPr>
              <a:t>T</a:t>
            </a:r>
            <a:r>
              <a:rPr lang="nl-NL" b="1">
                <a:ea typeface="ＭＳ Ｐゴシック" pitchFamily="34" charset="-128"/>
                <a:cs typeface="Arial" charset="0"/>
              </a:rPr>
              <a:t>erugkijken</a:t>
            </a:r>
          </a:p>
          <a:p>
            <a:pPr marL="342900" lvl="1" indent="-342900">
              <a:lnSpc>
                <a:spcPct val="120000"/>
              </a:lnSpc>
              <a:buFont typeface="Arial" panose="020B0604020202020204" pitchFamily="34" charset="0"/>
              <a:buChar char="•"/>
            </a:pPr>
            <a:r>
              <a:rPr lang="nl-NL">
                <a:solidFill>
                  <a:schemeClr val="tx1"/>
                </a:solidFill>
                <a:ea typeface="ＭＳ Ｐゴシック" pitchFamily="34" charset="-128"/>
                <a:cs typeface="Arial" charset="0"/>
              </a:rPr>
              <a:t>Heeft je maatje geschreven wat hij of zij wilde schrijven?</a:t>
            </a:r>
          </a:p>
          <a:p>
            <a:pPr marL="342900" lvl="1" indent="-342900">
              <a:lnSpc>
                <a:spcPct val="120000"/>
              </a:lnSpc>
              <a:buFont typeface="Arial" panose="020B0604020202020204" pitchFamily="34" charset="0"/>
              <a:buChar char="•"/>
            </a:pPr>
            <a:r>
              <a:rPr lang="nl-NL">
                <a:solidFill>
                  <a:schemeClr val="tx1"/>
                </a:solidFill>
                <a:ea typeface="ＭＳ Ｐゴシック" pitchFamily="34" charset="-128"/>
                <a:cs typeface="Arial" charset="0"/>
              </a:rPr>
              <a:t>Bespreek de tekst: wat ging goed en wat kan beter? </a:t>
            </a:r>
            <a:endParaRPr lang="nl-NL" b="1">
              <a:solidFill>
                <a:schemeClr val="tx1"/>
              </a:solidFill>
              <a:ea typeface="ＭＳ Ｐゴシック" pitchFamily="34" charset="-128"/>
              <a:cs typeface="Arial" charset="0"/>
            </a:endParaRPr>
          </a:p>
          <a:p>
            <a:pPr>
              <a:lnSpc>
                <a:spcPct val="100000"/>
              </a:lnSpc>
            </a:pPr>
            <a:endParaRPr lang="nl-NL" sz="2800">
              <a:latin typeface="Arial" charset="0"/>
              <a:ea typeface="ＭＳ Ｐゴシック" pitchFamily="34" charset="-128"/>
              <a:cs typeface="Arial" charset="0"/>
            </a:endParaRPr>
          </a:p>
          <a:p>
            <a:endParaRPr lang="nl-NL"/>
          </a:p>
        </p:txBody>
      </p:sp>
      <p:sp>
        <p:nvSpPr>
          <p:cNvPr id="4" name="Tijdelijke aanduiding voor voettekst 3">
            <a:extLst>
              <a:ext uri="{FF2B5EF4-FFF2-40B4-BE49-F238E27FC236}">
                <a16:creationId xmlns:a16="http://schemas.microsoft.com/office/drawing/2014/main" id="{09905CC4-6863-40A4-A596-2D580230480C}"/>
              </a:ext>
            </a:extLst>
          </p:cNvPr>
          <p:cNvSpPr>
            <a:spLocks noGrp="1"/>
          </p:cNvSpPr>
          <p:nvPr>
            <p:ph type="ftr" sz="quarter" idx="11"/>
          </p:nvPr>
        </p:nvSpPr>
        <p:spPr/>
        <p:txBody>
          <a:bodyPr/>
          <a:lstStyle/>
          <a:p>
            <a:r>
              <a:rPr lang="nl-NL"/>
              <a:t>Taalbuddy bijeenkomst 4 - Schrijven</a:t>
            </a:r>
          </a:p>
        </p:txBody>
      </p:sp>
      <p:sp>
        <p:nvSpPr>
          <p:cNvPr id="5" name="Tijdelijke aanduiding voor dianummer 4">
            <a:extLst>
              <a:ext uri="{FF2B5EF4-FFF2-40B4-BE49-F238E27FC236}">
                <a16:creationId xmlns:a16="http://schemas.microsoft.com/office/drawing/2014/main" id="{BD192061-77D2-47CC-BAEB-F68F672A3A81}"/>
              </a:ext>
            </a:extLst>
          </p:cNvPr>
          <p:cNvSpPr>
            <a:spLocks noGrp="1"/>
          </p:cNvSpPr>
          <p:nvPr>
            <p:ph type="sldNum" sz="quarter" idx="12"/>
          </p:nvPr>
        </p:nvSpPr>
        <p:spPr/>
        <p:txBody>
          <a:bodyPr/>
          <a:lstStyle/>
          <a:p>
            <a:fld id="{9AA2FC48-BCFE-4310-BE43-51E56148A879}" type="slidenum">
              <a:rPr lang="nl-NL" smtClean="0"/>
              <a:t>8</a:t>
            </a:fld>
            <a:endParaRPr lang="nl-NL"/>
          </a:p>
        </p:txBody>
      </p:sp>
    </p:spTree>
    <p:extLst>
      <p:ext uri="{BB962C8B-B14F-4D97-AF65-F5344CB8AC3E}">
        <p14:creationId xmlns:p14="http://schemas.microsoft.com/office/powerpoint/2010/main" val="991463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E5CBDE-0B8B-45B5-AA39-CA9BE2EFC1AD}"/>
              </a:ext>
            </a:extLst>
          </p:cNvPr>
          <p:cNvSpPr>
            <a:spLocks noGrp="1"/>
          </p:cNvSpPr>
          <p:nvPr>
            <p:ph type="title"/>
          </p:nvPr>
        </p:nvSpPr>
        <p:spPr/>
        <p:txBody>
          <a:bodyPr/>
          <a:lstStyle/>
          <a:p>
            <a:r>
              <a:rPr lang="nl-NL"/>
              <a:t>Feedback geven in stappen</a:t>
            </a:r>
          </a:p>
        </p:txBody>
      </p:sp>
      <p:sp>
        <p:nvSpPr>
          <p:cNvPr id="3" name="Tijdelijke aanduiding voor inhoud 2">
            <a:extLst>
              <a:ext uri="{FF2B5EF4-FFF2-40B4-BE49-F238E27FC236}">
                <a16:creationId xmlns:a16="http://schemas.microsoft.com/office/drawing/2014/main" id="{B2ECD569-AFCC-4CDD-8BC4-3A2B999DEA4A}"/>
              </a:ext>
            </a:extLst>
          </p:cNvPr>
          <p:cNvSpPr>
            <a:spLocks noGrp="1"/>
          </p:cNvSpPr>
          <p:nvPr>
            <p:ph idx="1"/>
          </p:nvPr>
        </p:nvSpPr>
        <p:spPr>
          <a:xfrm>
            <a:off x="596901" y="1504950"/>
            <a:ext cx="9407001" cy="3848100"/>
          </a:xfrm>
        </p:spPr>
        <p:txBody>
          <a:bodyPr/>
          <a:lstStyle/>
          <a:p>
            <a:r>
              <a:rPr lang="en-US" b="1" err="1">
                <a:ea typeface="ＭＳ Ｐゴシック" pitchFamily="34" charset="-128"/>
              </a:rPr>
              <a:t>Stap</a:t>
            </a:r>
            <a:r>
              <a:rPr lang="en-US" b="1">
                <a:ea typeface="ＭＳ Ｐゴシック" pitchFamily="34" charset="-128"/>
              </a:rPr>
              <a:t> 1	</a:t>
            </a:r>
            <a:r>
              <a:rPr lang="nl-NL">
                <a:ea typeface="ＭＳ Ｐゴシック" pitchFamily="34" charset="-128"/>
              </a:rPr>
              <a:t>Laat de ander de opdracht afmaken.</a:t>
            </a:r>
          </a:p>
          <a:p>
            <a:r>
              <a:rPr lang="nl-NL">
                <a:ea typeface="ＭＳ Ｐゴシック" pitchFamily="34" charset="-128"/>
              </a:rPr>
              <a:t>		Geef dan een echt compliment.</a:t>
            </a:r>
          </a:p>
          <a:p>
            <a:pPr>
              <a:buFont typeface="Arial" charset="0"/>
              <a:buAutoNum type="arabicPeriod"/>
            </a:pPr>
            <a:endParaRPr lang="nl-NL" sz="1000">
              <a:ea typeface="ＭＳ Ｐゴシック" pitchFamily="34" charset="-128"/>
            </a:endParaRPr>
          </a:p>
          <a:p>
            <a:r>
              <a:rPr lang="nl-NL" b="1">
                <a:ea typeface="ＭＳ Ｐゴシック" pitchFamily="34" charset="-128"/>
              </a:rPr>
              <a:t>Stap 2</a:t>
            </a:r>
            <a:r>
              <a:rPr lang="nl-NL">
                <a:ea typeface="ＭＳ Ｐゴシック" pitchFamily="34" charset="-128"/>
              </a:rPr>
              <a:t>	Vraag op welke punten de ander feedback wil.</a:t>
            </a:r>
          </a:p>
          <a:p>
            <a:r>
              <a:rPr lang="nl-NL">
                <a:ea typeface="ＭＳ Ｐゴシック" pitchFamily="34" charset="-128"/>
              </a:rPr>
              <a:t>		Laat hem of haar een of twee verbeterpunten noemen.</a:t>
            </a:r>
          </a:p>
          <a:p>
            <a:endParaRPr lang="nl-NL" sz="1000">
              <a:ea typeface="ＭＳ Ｐゴシック" pitchFamily="34" charset="-128"/>
            </a:endParaRPr>
          </a:p>
          <a:p>
            <a:r>
              <a:rPr lang="nl-NL" b="1">
                <a:ea typeface="ＭＳ Ｐゴシック" pitchFamily="34" charset="-128"/>
              </a:rPr>
              <a:t>Stap 3</a:t>
            </a:r>
            <a:r>
              <a:rPr lang="nl-NL">
                <a:ea typeface="ＭＳ Ｐゴシック" pitchFamily="34" charset="-128"/>
              </a:rPr>
              <a:t>	Vertel wat je ziet, vertel of dat goed is en vertel 			waarom iets niet goed is.</a:t>
            </a:r>
          </a:p>
          <a:p>
            <a:endParaRPr lang="nl-NL" sz="1000">
              <a:ea typeface="ＭＳ Ｐゴシック" pitchFamily="34" charset="-128"/>
            </a:endParaRPr>
          </a:p>
          <a:p>
            <a:r>
              <a:rPr lang="nl-NL" b="1">
                <a:ea typeface="ＭＳ Ｐゴシック" pitchFamily="34" charset="-128"/>
              </a:rPr>
              <a:t>Stap 4</a:t>
            </a:r>
            <a:r>
              <a:rPr lang="nl-NL">
                <a:ea typeface="ＭＳ Ｐゴシック" pitchFamily="34" charset="-128"/>
              </a:rPr>
              <a:t>	Schrijf niet in de tekst van de ander.</a:t>
            </a:r>
          </a:p>
          <a:p>
            <a:r>
              <a:rPr lang="nl-NL">
                <a:ea typeface="ＭＳ Ｐゴシック" pitchFamily="34" charset="-128"/>
              </a:rPr>
              <a:t>		Zeg het antwoord ook niet voor (NIVEA).</a:t>
            </a:r>
          </a:p>
          <a:p>
            <a:endParaRPr lang="nl-NL" sz="1000">
              <a:ea typeface="ＭＳ Ｐゴシック" pitchFamily="34" charset="-128"/>
            </a:endParaRPr>
          </a:p>
          <a:p>
            <a:r>
              <a:rPr lang="nl-NL" b="1">
                <a:ea typeface="ＭＳ Ｐゴシック" pitchFamily="34" charset="-128"/>
              </a:rPr>
              <a:t>Stap 5</a:t>
            </a:r>
            <a:r>
              <a:rPr lang="nl-NL">
                <a:ea typeface="ＭＳ Ｐゴシック" pitchFamily="34" charset="-128"/>
              </a:rPr>
              <a:t>	Eindig met het geven van een compliment.</a:t>
            </a:r>
          </a:p>
          <a:p>
            <a:pPr>
              <a:buFont typeface="Arial" charset="0"/>
              <a:buChar char="•"/>
            </a:pPr>
            <a:endParaRPr lang="en-US" i="1">
              <a:ea typeface="ＭＳ Ｐゴシック" pitchFamily="34" charset="-128"/>
            </a:endParaRPr>
          </a:p>
          <a:p>
            <a:endParaRPr lang="en-US" sz="2000">
              <a:ea typeface="ＭＳ Ｐゴシック" pitchFamily="34" charset="-128"/>
            </a:endParaRPr>
          </a:p>
          <a:p>
            <a:endParaRPr lang="nl-NL"/>
          </a:p>
        </p:txBody>
      </p:sp>
      <p:sp>
        <p:nvSpPr>
          <p:cNvPr id="4" name="Tijdelijke aanduiding voor voettekst 3">
            <a:extLst>
              <a:ext uri="{FF2B5EF4-FFF2-40B4-BE49-F238E27FC236}">
                <a16:creationId xmlns:a16="http://schemas.microsoft.com/office/drawing/2014/main" id="{487F915A-43C4-447C-9433-682B4B26E3D8}"/>
              </a:ext>
            </a:extLst>
          </p:cNvPr>
          <p:cNvSpPr>
            <a:spLocks noGrp="1"/>
          </p:cNvSpPr>
          <p:nvPr>
            <p:ph type="ftr" sz="quarter" idx="11"/>
          </p:nvPr>
        </p:nvSpPr>
        <p:spPr/>
        <p:txBody>
          <a:bodyPr/>
          <a:lstStyle/>
          <a:p>
            <a:r>
              <a:rPr lang="nl-NL"/>
              <a:t>Taalbuddy bijeenkomst 4 - Schrijven</a:t>
            </a:r>
          </a:p>
        </p:txBody>
      </p:sp>
      <p:sp>
        <p:nvSpPr>
          <p:cNvPr id="5" name="Tijdelijke aanduiding voor dianummer 4">
            <a:extLst>
              <a:ext uri="{FF2B5EF4-FFF2-40B4-BE49-F238E27FC236}">
                <a16:creationId xmlns:a16="http://schemas.microsoft.com/office/drawing/2014/main" id="{A98C0B9D-2B3B-4873-8473-CC79CC347FFC}"/>
              </a:ext>
            </a:extLst>
          </p:cNvPr>
          <p:cNvSpPr>
            <a:spLocks noGrp="1"/>
          </p:cNvSpPr>
          <p:nvPr>
            <p:ph type="sldNum" sz="quarter" idx="12"/>
          </p:nvPr>
        </p:nvSpPr>
        <p:spPr/>
        <p:txBody>
          <a:bodyPr/>
          <a:lstStyle/>
          <a:p>
            <a:fld id="{9AA2FC48-BCFE-4310-BE43-51E56148A879}" type="slidenum">
              <a:rPr lang="nl-NL" smtClean="0"/>
              <a:t>9</a:t>
            </a:fld>
            <a:endParaRPr lang="nl-NL"/>
          </a:p>
        </p:txBody>
      </p:sp>
    </p:spTree>
    <p:extLst>
      <p:ext uri="{BB962C8B-B14F-4D97-AF65-F5344CB8AC3E}">
        <p14:creationId xmlns:p14="http://schemas.microsoft.com/office/powerpoint/2010/main" val="103576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SLSKleur">
      <a:dk1>
        <a:sysClr val="windowText" lastClr="000000"/>
      </a:dk1>
      <a:lt1>
        <a:sysClr val="window" lastClr="FFFFFF"/>
      </a:lt1>
      <a:dk2>
        <a:srgbClr val="AD9150"/>
      </a:dk2>
      <a:lt2>
        <a:srgbClr val="F4F0E6"/>
      </a:lt2>
      <a:accent1>
        <a:srgbClr val="AD9150"/>
      </a:accent1>
      <a:accent2>
        <a:srgbClr val="000000"/>
      </a:accent2>
      <a:accent3>
        <a:srgbClr val="EEB7BE"/>
      </a:accent3>
      <a:accent4>
        <a:srgbClr val="D39FA5"/>
      </a:accent4>
      <a:accent5>
        <a:srgbClr val="BA888C"/>
      </a:accent5>
      <a:accent6>
        <a:srgbClr val="9F7173"/>
      </a:accent6>
      <a:hlink>
        <a:srgbClr val="000000"/>
      </a:hlink>
      <a:folHlink>
        <a:srgbClr val="000000"/>
      </a:folHlink>
    </a:clrScheme>
    <a:fontScheme name="SLShelvetica">
      <a:majorFont>
        <a:latin typeface="HelveticaNeueLT Pro 55 Roman"/>
        <a:ea typeface=""/>
        <a:cs typeface=""/>
      </a:majorFont>
      <a:minorFont>
        <a:latin typeface="HelveticaNeueLT Pro 55 Roman"/>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S_Presentatie.potx" id="{3192C9E0-8C6D-4848-86B9-02E04D608959}" vid="{49A814BA-2DE3-4B96-AC48-8A7370478A50}"/>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507A10ABA19274694E16A80F3801B58" ma:contentTypeVersion="12" ma:contentTypeDescription="Een nieuw document maken." ma:contentTypeScope="" ma:versionID="ad05057deefd58774453014def4b7885">
  <xsd:schema xmlns:xsd="http://www.w3.org/2001/XMLSchema" xmlns:xs="http://www.w3.org/2001/XMLSchema" xmlns:p="http://schemas.microsoft.com/office/2006/metadata/properties" xmlns:ns2="f3c4a4e7-4a11-4f10-997b-8650d97e2035" xmlns:ns3="a6b9fb22-25df-4dae-870a-8149d4692400" targetNamespace="http://schemas.microsoft.com/office/2006/metadata/properties" ma:root="true" ma:fieldsID="be9f436c7c5a9c98bcff0e79e4f79583" ns2:_="" ns3:_="">
    <xsd:import namespace="f3c4a4e7-4a11-4f10-997b-8650d97e2035"/>
    <xsd:import namespace="a6b9fb22-25df-4dae-870a-8149d469240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c4a4e7-4a11-4f10-997b-8650d97e20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6b9fb22-25df-4dae-870a-8149d4692400"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9D541A4-A063-41D0-8A9E-5483750513B6}">
  <ds:schemaRefs>
    <ds:schemaRef ds:uri="http://schemas.microsoft.com/sharepoint/v3/contenttype/forms"/>
  </ds:schemaRefs>
</ds:datastoreItem>
</file>

<file path=customXml/itemProps2.xml><?xml version="1.0" encoding="utf-8"?>
<ds:datastoreItem xmlns:ds="http://schemas.openxmlformats.org/officeDocument/2006/customXml" ds:itemID="{4FC3722F-F0F5-4498-9872-B43FDB8B79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c4a4e7-4a11-4f10-997b-8650d97e2035"/>
    <ds:schemaRef ds:uri="a6b9fb22-25df-4dae-870a-8149d46924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F282DC-AE3E-4EF9-9878-EE961AA7DF2B}">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a6b9fb22-25df-4dae-870a-8149d4692400"/>
    <ds:schemaRef ds:uri="http://purl.org/dc/elements/1.1/"/>
    <ds:schemaRef ds:uri="f3c4a4e7-4a11-4f10-997b-8650d97e203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SLS_Presentatie</Template>
  <TotalTime>15</TotalTime>
  <Words>1230</Words>
  <Application>Microsoft Office PowerPoint</Application>
  <PresentationFormat>Breedbeeld</PresentationFormat>
  <Paragraphs>281</Paragraphs>
  <Slides>19</Slides>
  <Notes>17</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19</vt:i4>
      </vt:variant>
    </vt:vector>
  </HeadingPairs>
  <TitlesOfParts>
    <vt:vector size="24" baseType="lpstr">
      <vt:lpstr>Arial</vt:lpstr>
      <vt:lpstr>Calibri</vt:lpstr>
      <vt:lpstr>HelveticaNeueLT Pro 55 Roman</vt:lpstr>
      <vt:lpstr>Verdana</vt:lpstr>
      <vt:lpstr>Kantoorthema</vt:lpstr>
      <vt:lpstr>Taalbuddy  Bijeenkomst 4</vt:lpstr>
      <vt:lpstr>Taalbuddy bijeenkomst 4 Schrijven</vt:lpstr>
      <vt:lpstr>Terugblik en opdracht</vt:lpstr>
      <vt:lpstr>Even opfrissen</vt:lpstr>
      <vt:lpstr>Doelen van deze bijeenkomst</vt:lpstr>
      <vt:lpstr>Schaamte</vt:lpstr>
      <vt:lpstr>Schrijven in de praktijk</vt:lpstr>
      <vt:lpstr>Het VUT-model</vt:lpstr>
      <vt:lpstr>Feedback geven in stappen</vt:lpstr>
      <vt:lpstr>Hoe help je de lezer?</vt:lpstr>
      <vt:lpstr>Opdracht</vt:lpstr>
      <vt:lpstr>Opdracht (vervolg)</vt:lpstr>
      <vt:lpstr>Tekst NT1</vt:lpstr>
      <vt:lpstr>Teksten NT2</vt:lpstr>
      <vt:lpstr>PowerPoint-presentatie</vt:lpstr>
      <vt:lpstr>Doen en niet doen</vt:lpstr>
      <vt:lpstr>Opdracht</vt:lpstr>
      <vt:lpstr>Terugblik en vooruitblik</vt:lpstr>
      <vt:lpstr>Zijn er 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Presentatie  Titel</dc:title>
  <dc:creator>Dianne Steuten</dc:creator>
  <cp:lastModifiedBy>Nanja Jessen</cp:lastModifiedBy>
  <cp:revision>1</cp:revision>
  <dcterms:created xsi:type="dcterms:W3CDTF">2020-04-09T07:03:09Z</dcterms:created>
  <dcterms:modified xsi:type="dcterms:W3CDTF">2020-05-12T15:26:47Z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0x0101006507A10ABA19274694E16A80F3801B58</vt:lpwstr>
  </property>
</Properties>
</file>