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7"/>
  </p:notesMasterIdLst>
  <p:sldIdLst>
    <p:sldId id="256" r:id="rId5"/>
    <p:sldId id="258" r:id="rId6"/>
    <p:sldId id="257"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Lst>
  <p:sldSz cx="12192000" cy="6858000"/>
  <p:notesSz cx="6858000" cy="1495425"/>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49107C-DB37-FF15-C8FC-CB328F4D9FF6}" v="1" dt="2020-05-12T11:45:02.158"/>
    <p1510:client id="{A0F44E5C-A318-4E20-AADC-5A0331958DA8}" v="1" dt="2020-05-12T15:16:48.945"/>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23" autoAdjust="0"/>
  </p:normalViewPr>
  <p:slideViewPr>
    <p:cSldViewPr snapToGrid="0">
      <p:cViewPr varScale="1">
        <p:scale>
          <a:sx n="68" d="100"/>
          <a:sy n="68" d="100"/>
        </p:scale>
        <p:origin x="1234"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nja Jessen" userId="6afb34e9-c5eb-444a-b720-8010340882e9" providerId="ADAL" clId="{24DBB821-4936-4FA8-9B58-40AD4EBA4C34}"/>
    <pc:docChg chg="undo custSel addSld delSld modSld">
      <pc:chgData name="Nanja Jessen" userId="6afb34e9-c5eb-444a-b720-8010340882e9" providerId="ADAL" clId="{24DBB821-4936-4FA8-9B58-40AD4EBA4C34}" dt="2020-04-09T12:39:57.022" v="26" actId="2696"/>
      <pc:docMkLst>
        <pc:docMk/>
      </pc:docMkLst>
      <pc:sldChg chg="addSp delSp modSp">
        <pc:chgData name="Nanja Jessen" userId="6afb34e9-c5eb-444a-b720-8010340882e9" providerId="ADAL" clId="{24DBB821-4936-4FA8-9B58-40AD4EBA4C34}" dt="2020-04-09T12:10:43.995" v="4" actId="1076"/>
        <pc:sldMkLst>
          <pc:docMk/>
          <pc:sldMk cId="3031058722" sldId="257"/>
        </pc:sldMkLst>
        <pc:spChg chg="add del mod">
          <ac:chgData name="Nanja Jessen" userId="6afb34e9-c5eb-444a-b720-8010340882e9" providerId="ADAL" clId="{24DBB821-4936-4FA8-9B58-40AD4EBA4C34}" dt="2020-04-09T12:10:39.807" v="3" actId="478"/>
          <ac:spMkLst>
            <pc:docMk/>
            <pc:sldMk cId="3031058722" sldId="257"/>
            <ac:spMk id="5" creationId="{3BFE6C6D-77C4-41E1-A5ED-F7445353016C}"/>
          </ac:spMkLst>
        </pc:spChg>
        <pc:picChg chg="add mod">
          <ac:chgData name="Nanja Jessen" userId="6afb34e9-c5eb-444a-b720-8010340882e9" providerId="ADAL" clId="{24DBB821-4936-4FA8-9B58-40AD4EBA4C34}" dt="2020-04-09T12:10:43.995" v="4" actId="1076"/>
          <ac:picMkLst>
            <pc:docMk/>
            <pc:sldMk cId="3031058722" sldId="257"/>
            <ac:picMk id="3" creationId="{4A825053-66CE-4FB5-8C9B-0B065EF52A72}"/>
          </ac:picMkLst>
        </pc:picChg>
      </pc:sldChg>
      <pc:sldChg chg="modSp">
        <pc:chgData name="Nanja Jessen" userId="6afb34e9-c5eb-444a-b720-8010340882e9" providerId="ADAL" clId="{24DBB821-4936-4FA8-9B58-40AD4EBA4C34}" dt="2020-04-09T12:11:14.763" v="5" actId="14100"/>
        <pc:sldMkLst>
          <pc:docMk/>
          <pc:sldMk cId="93095164" sldId="270"/>
        </pc:sldMkLst>
        <pc:picChg chg="mod">
          <ac:chgData name="Nanja Jessen" userId="6afb34e9-c5eb-444a-b720-8010340882e9" providerId="ADAL" clId="{24DBB821-4936-4FA8-9B58-40AD4EBA4C34}" dt="2020-04-09T12:11:14.763" v="5" actId="14100"/>
          <ac:picMkLst>
            <pc:docMk/>
            <pc:sldMk cId="93095164" sldId="270"/>
            <ac:picMk id="6" creationId="{D5F1A7EB-D598-4921-B245-B82FCBB030A3}"/>
          </ac:picMkLst>
        </pc:picChg>
      </pc:sldChg>
      <pc:sldChg chg="modSp">
        <pc:chgData name="Nanja Jessen" userId="6afb34e9-c5eb-444a-b720-8010340882e9" providerId="ADAL" clId="{24DBB821-4936-4FA8-9B58-40AD4EBA4C34}" dt="2020-04-09T12:11:23.715" v="6" actId="14100"/>
        <pc:sldMkLst>
          <pc:docMk/>
          <pc:sldMk cId="2968159379" sldId="271"/>
        </pc:sldMkLst>
        <pc:graphicFrameChg chg="modGraphic">
          <ac:chgData name="Nanja Jessen" userId="6afb34e9-c5eb-444a-b720-8010340882e9" providerId="ADAL" clId="{24DBB821-4936-4FA8-9B58-40AD4EBA4C34}" dt="2020-04-09T12:11:23.715" v="6" actId="14100"/>
          <ac:graphicFrameMkLst>
            <pc:docMk/>
            <pc:sldMk cId="2968159379" sldId="271"/>
            <ac:graphicFrameMk id="7" creationId="{B2395D5F-93F7-40D0-B697-6866E25EB3C5}"/>
          </ac:graphicFrameMkLst>
        </pc:graphicFrameChg>
      </pc:sldChg>
      <pc:sldChg chg="modSp">
        <pc:chgData name="Nanja Jessen" userId="6afb34e9-c5eb-444a-b720-8010340882e9" providerId="ADAL" clId="{24DBB821-4936-4FA8-9B58-40AD4EBA4C34}" dt="2020-04-09T12:11:34.483" v="7" actId="14100"/>
        <pc:sldMkLst>
          <pc:docMk/>
          <pc:sldMk cId="4109597290" sldId="274"/>
        </pc:sldMkLst>
        <pc:picChg chg="mod">
          <ac:chgData name="Nanja Jessen" userId="6afb34e9-c5eb-444a-b720-8010340882e9" providerId="ADAL" clId="{24DBB821-4936-4FA8-9B58-40AD4EBA4C34}" dt="2020-04-09T12:11:34.483" v="7" actId="14100"/>
          <ac:picMkLst>
            <pc:docMk/>
            <pc:sldMk cId="4109597290" sldId="274"/>
            <ac:picMk id="6" creationId="{EB824298-808F-4AFC-A6A7-E53AE260804F}"/>
          </ac:picMkLst>
        </pc:picChg>
      </pc:sldChg>
      <pc:sldChg chg="addSp delSp modSp add del">
        <pc:chgData name="Nanja Jessen" userId="6afb34e9-c5eb-444a-b720-8010340882e9" providerId="ADAL" clId="{24DBB821-4936-4FA8-9B58-40AD4EBA4C34}" dt="2020-04-09T12:32:15.046" v="22" actId="2696"/>
        <pc:sldMkLst>
          <pc:docMk/>
          <pc:sldMk cId="170983214" sldId="277"/>
        </pc:sldMkLst>
        <pc:spChg chg="add del mod">
          <ac:chgData name="Nanja Jessen" userId="6afb34e9-c5eb-444a-b720-8010340882e9" providerId="ADAL" clId="{24DBB821-4936-4FA8-9B58-40AD4EBA4C34}" dt="2020-04-09T12:12:14.572" v="14" actId="931"/>
          <ac:spMkLst>
            <pc:docMk/>
            <pc:sldMk cId="170983214" sldId="277"/>
            <ac:spMk id="6" creationId="{2265402E-6FD1-4878-8369-1CBDB0C28BEB}"/>
          </ac:spMkLst>
        </pc:spChg>
        <pc:picChg chg="add del mod">
          <ac:chgData name="Nanja Jessen" userId="6afb34e9-c5eb-444a-b720-8010340882e9" providerId="ADAL" clId="{24DBB821-4936-4FA8-9B58-40AD4EBA4C34}" dt="2020-04-09T12:12:14.572" v="14" actId="931"/>
          <ac:picMkLst>
            <pc:docMk/>
            <pc:sldMk cId="170983214" sldId="277"/>
            <ac:picMk id="5" creationId="{D42C9AC9-F500-4116-8A4E-56D0D011943D}"/>
          </ac:picMkLst>
        </pc:picChg>
        <pc:picChg chg="add mod">
          <ac:chgData name="Nanja Jessen" userId="6afb34e9-c5eb-444a-b720-8010340882e9" providerId="ADAL" clId="{24DBB821-4936-4FA8-9B58-40AD4EBA4C34}" dt="2020-04-09T12:12:45.307" v="19" actId="1076"/>
          <ac:picMkLst>
            <pc:docMk/>
            <pc:sldMk cId="170983214" sldId="277"/>
            <ac:picMk id="8" creationId="{A9D580E0-B8E1-4C57-A1D4-3366E8325E92}"/>
          </ac:picMkLst>
        </pc:picChg>
      </pc:sldChg>
      <pc:sldChg chg="add del">
        <pc:chgData name="Nanja Jessen" userId="6afb34e9-c5eb-444a-b720-8010340882e9" providerId="ADAL" clId="{24DBB821-4936-4FA8-9B58-40AD4EBA4C34}" dt="2020-04-09T12:39:57.022" v="26" actId="2696"/>
        <pc:sldMkLst>
          <pc:docMk/>
          <pc:sldMk cId="343310977" sldId="278"/>
        </pc:sldMkLst>
      </pc:sldChg>
      <pc:sldChg chg="add del">
        <pc:chgData name="Nanja Jessen" userId="6afb34e9-c5eb-444a-b720-8010340882e9" providerId="ADAL" clId="{24DBB821-4936-4FA8-9B58-40AD4EBA4C34}" dt="2020-04-09T12:32:21.821" v="24" actId="2696"/>
        <pc:sldMkLst>
          <pc:docMk/>
          <pc:sldMk cId="828469907" sldId="278"/>
        </pc:sldMkLst>
      </pc:sldChg>
      <pc:sldChg chg="del">
        <pc:chgData name="Nanja Jessen" userId="6afb34e9-c5eb-444a-b720-8010340882e9" providerId="ADAL" clId="{24DBB821-4936-4FA8-9B58-40AD4EBA4C34}" dt="2020-04-09T12:28:36.567" v="20" actId="2696"/>
        <pc:sldMkLst>
          <pc:docMk/>
          <pc:sldMk cId="4168893678" sldId="278"/>
        </pc:sldMkLst>
      </pc:sldChg>
    </pc:docChg>
  </pc:docChgLst>
  <pc:docChgLst>
    <pc:chgData name="Nanja Jessen" userId="S::nanjajessen@lezenenschrijven.nl::6afb34e9-c5eb-444a-b720-8010340882e9" providerId="AD" clId="Web-{5149107C-DB37-FF15-C8FC-CB328F4D9FF6}"/>
    <pc:docChg chg="modSld">
      <pc:chgData name="Nanja Jessen" userId="S::nanjajessen@lezenenschrijven.nl::6afb34e9-c5eb-444a-b720-8010340882e9" providerId="AD" clId="Web-{5149107C-DB37-FF15-C8FC-CB328F4D9FF6}" dt="2020-05-12T11:56:59.053" v="44"/>
      <pc:docMkLst>
        <pc:docMk/>
      </pc:docMkLst>
      <pc:sldChg chg="modNotes">
        <pc:chgData name="Nanja Jessen" userId="S::nanjajessen@lezenenschrijven.nl::6afb34e9-c5eb-444a-b720-8010340882e9" providerId="AD" clId="Web-{5149107C-DB37-FF15-C8FC-CB328F4D9FF6}" dt="2020-05-12T11:56:59.053" v="44"/>
        <pc:sldMkLst>
          <pc:docMk/>
          <pc:sldMk cId="4109597290" sldId="274"/>
        </pc:sldMkLst>
      </pc:sldChg>
    </pc:docChg>
  </pc:docChgLst>
  <pc:docChgLst>
    <pc:chgData clId="Web-{C2A8BCE3-E061-9E37-A8B3-AF8C813EAF6E}"/>
    <pc:docChg chg="modSld">
      <pc:chgData name="" userId="" providerId="" clId="Web-{C2A8BCE3-E061-9E37-A8B3-AF8C813EAF6E}" dt="2020-04-09T07:53:58.369" v="4" actId="20577"/>
      <pc:docMkLst>
        <pc:docMk/>
      </pc:docMkLst>
      <pc:sldChg chg="modSp">
        <pc:chgData name="" userId="" providerId="" clId="Web-{C2A8BCE3-E061-9E37-A8B3-AF8C813EAF6E}" dt="2020-04-09T07:53:58.369" v="4" actId="20577"/>
        <pc:sldMkLst>
          <pc:docMk/>
          <pc:sldMk cId="2823696570" sldId="256"/>
        </pc:sldMkLst>
        <pc:spChg chg="mod">
          <ac:chgData name="" userId="" providerId="" clId="Web-{C2A8BCE3-E061-9E37-A8B3-AF8C813EAF6E}" dt="2020-04-09T07:53:58.369" v="4" actId="20577"/>
          <ac:spMkLst>
            <pc:docMk/>
            <pc:sldMk cId="2823696570" sldId="256"/>
            <ac:spMk id="8" creationId="{00000000-0000-0000-0000-000000000000}"/>
          </ac:spMkLst>
        </pc:spChg>
      </pc:sldChg>
    </pc:docChg>
  </pc:docChgLst>
  <pc:docChgLst>
    <pc:chgData name="Dianne Steuten" userId="S::diannesteuten@lezenenschrijven.nl::ca16f16b-2450-4021-a4bd-898ff836964c" providerId="AD" clId="Web-{C2A8BCE3-E061-9E37-A8B3-AF8C813EAF6E}"/>
    <pc:docChg chg="modSld">
      <pc:chgData name="Dianne Steuten" userId="S::diannesteuten@lezenenschrijven.nl::ca16f16b-2450-4021-a4bd-898ff836964c" providerId="AD" clId="Web-{C2A8BCE3-E061-9E37-A8B3-AF8C813EAF6E}" dt="2020-04-09T07:54:02.916" v="7" actId="20577"/>
      <pc:docMkLst>
        <pc:docMk/>
      </pc:docMkLst>
      <pc:sldChg chg="modSp">
        <pc:chgData name="Dianne Steuten" userId="S::diannesteuten@lezenenschrijven.nl::ca16f16b-2450-4021-a4bd-898ff836964c" providerId="AD" clId="Web-{C2A8BCE3-E061-9E37-A8B3-AF8C813EAF6E}" dt="2020-04-09T07:54:02.916" v="7" actId="20577"/>
        <pc:sldMkLst>
          <pc:docMk/>
          <pc:sldMk cId="3535817094" sldId="258"/>
        </pc:sldMkLst>
        <pc:spChg chg="mod">
          <ac:chgData name="Dianne Steuten" userId="S::diannesteuten@lezenenschrijven.nl::ca16f16b-2450-4021-a4bd-898ff836964c" providerId="AD" clId="Web-{C2A8BCE3-E061-9E37-A8B3-AF8C813EAF6E}" dt="2020-04-09T07:54:02.916" v="7" actId="20577"/>
          <ac:spMkLst>
            <pc:docMk/>
            <pc:sldMk cId="3535817094" sldId="258"/>
            <ac:spMk id="2" creationId="{00000000-0000-0000-0000-000000000000}"/>
          </ac:spMkLst>
        </pc:spChg>
      </pc:sldChg>
    </pc:docChg>
  </pc:docChgLst>
  <pc:docChgLst>
    <pc:chgData name="Nanja Jessen" userId="S::nanjajessen@lezenenschrijven.nl::6afb34e9-c5eb-444a-b720-8010340882e9" providerId="AD" clId="Web-{73745E29-63DC-E32F-5D41-72549D9E112A}"/>
    <pc:docChg chg="addSld">
      <pc:chgData name="Nanja Jessen" userId="S::nanjajessen@lezenenschrijven.nl::6afb34e9-c5eb-444a-b720-8010340882e9" providerId="AD" clId="Web-{73745E29-63DC-E32F-5D41-72549D9E112A}" dt="2020-04-09T12:26:52.153" v="0"/>
      <pc:docMkLst>
        <pc:docMk/>
      </pc:docMkLst>
      <pc:sldChg chg="add replId">
        <pc:chgData name="Nanja Jessen" userId="S::nanjajessen@lezenenschrijven.nl::6afb34e9-c5eb-444a-b720-8010340882e9" providerId="AD" clId="Web-{73745E29-63DC-E32F-5D41-72549D9E112A}" dt="2020-04-09T12:26:52.153" v="0"/>
        <pc:sldMkLst>
          <pc:docMk/>
          <pc:sldMk cId="4168893678" sldId="278"/>
        </pc:sldMkLst>
      </pc:sldChg>
    </pc:docChg>
  </pc:docChgLst>
  <pc:docChgLst>
    <pc:chgData name="Nanja Jessen" userId="6afb34e9-c5eb-444a-b720-8010340882e9" providerId="ADAL" clId="{A0F44E5C-A318-4E20-AADC-5A0331958DA8}"/>
    <pc:docChg chg="custSel modSld">
      <pc:chgData name="Nanja Jessen" userId="6afb34e9-c5eb-444a-b720-8010340882e9" providerId="ADAL" clId="{A0F44E5C-A318-4E20-AADC-5A0331958DA8}" dt="2020-05-12T15:17:04.502" v="1575" actId="5793"/>
      <pc:docMkLst>
        <pc:docMk/>
      </pc:docMkLst>
      <pc:sldChg chg="modNotesTx">
        <pc:chgData name="Nanja Jessen" userId="6afb34e9-c5eb-444a-b720-8010340882e9" providerId="ADAL" clId="{A0F44E5C-A318-4E20-AADC-5A0331958DA8}" dt="2020-05-12T10:23:35.912" v="273" actId="313"/>
        <pc:sldMkLst>
          <pc:docMk/>
          <pc:sldMk cId="3031058722" sldId="257"/>
        </pc:sldMkLst>
      </pc:sldChg>
      <pc:sldChg chg="modNotesTx">
        <pc:chgData name="Nanja Jessen" userId="6afb34e9-c5eb-444a-b720-8010340882e9" providerId="ADAL" clId="{A0F44E5C-A318-4E20-AADC-5A0331958DA8}" dt="2020-05-12T15:17:04.502" v="1575" actId="5793"/>
        <pc:sldMkLst>
          <pc:docMk/>
          <pc:sldMk cId="3098198947" sldId="260"/>
        </pc:sldMkLst>
      </pc:sldChg>
      <pc:sldChg chg="modNotesTx">
        <pc:chgData name="Nanja Jessen" userId="6afb34e9-c5eb-444a-b720-8010340882e9" providerId="ADAL" clId="{A0F44E5C-A318-4E20-AADC-5A0331958DA8}" dt="2020-05-12T10:27:10.739" v="628" actId="20577"/>
        <pc:sldMkLst>
          <pc:docMk/>
          <pc:sldMk cId="1340704782" sldId="261"/>
        </pc:sldMkLst>
      </pc:sldChg>
      <pc:sldChg chg="modNotesTx">
        <pc:chgData name="Nanja Jessen" userId="6afb34e9-c5eb-444a-b720-8010340882e9" providerId="ADAL" clId="{A0F44E5C-A318-4E20-AADC-5A0331958DA8}" dt="2020-05-12T10:28:31.035" v="750" actId="20577"/>
        <pc:sldMkLst>
          <pc:docMk/>
          <pc:sldMk cId="1022122418" sldId="265"/>
        </pc:sldMkLst>
      </pc:sldChg>
      <pc:sldChg chg="modNotesTx">
        <pc:chgData name="Nanja Jessen" userId="6afb34e9-c5eb-444a-b720-8010340882e9" providerId="ADAL" clId="{A0F44E5C-A318-4E20-AADC-5A0331958DA8}" dt="2020-05-12T10:29:49.575" v="970" actId="20577"/>
        <pc:sldMkLst>
          <pc:docMk/>
          <pc:sldMk cId="1693793478" sldId="269"/>
        </pc:sldMkLst>
      </pc:sldChg>
      <pc:sldChg chg="modNotesTx">
        <pc:chgData name="Nanja Jessen" userId="6afb34e9-c5eb-444a-b720-8010340882e9" providerId="ADAL" clId="{A0F44E5C-A318-4E20-AADC-5A0331958DA8}" dt="2020-05-12T10:31:20.187" v="1056" actId="313"/>
        <pc:sldMkLst>
          <pc:docMk/>
          <pc:sldMk cId="4171123496" sldId="272"/>
        </pc:sldMkLst>
      </pc:sldChg>
      <pc:sldChg chg="modNotesTx">
        <pc:chgData name="Nanja Jessen" userId="6afb34e9-c5eb-444a-b720-8010340882e9" providerId="ADAL" clId="{A0F44E5C-A318-4E20-AADC-5A0331958DA8}" dt="2020-05-12T10:32:39.708" v="1245" actId="20577"/>
        <pc:sldMkLst>
          <pc:docMk/>
          <pc:sldMk cId="4109597290" sldId="274"/>
        </pc:sldMkLst>
      </pc:sldChg>
      <pc:sldChg chg="modNotesTx">
        <pc:chgData name="Nanja Jessen" userId="6afb34e9-c5eb-444a-b720-8010340882e9" providerId="ADAL" clId="{A0F44E5C-A318-4E20-AADC-5A0331958DA8}" dt="2020-05-12T10:34:03.185" v="1509" actId="313"/>
        <pc:sldMkLst>
          <pc:docMk/>
          <pc:sldMk cId="402868079" sldId="275"/>
        </pc:sldMkLst>
      </pc:sldChg>
    </pc:docChg>
  </pc:docChgLst>
  <pc:docChgLst>
    <pc:chgData name="Dianne Steuten" userId="ca16f16b-2450-4021-a4bd-898ff836964c" providerId="ADAL" clId="{FCAC91EF-4C93-4BEB-A03B-959EF812E3FC}"/>
    <pc:docChg chg="custSel modSld">
      <pc:chgData name="Dianne Steuten" userId="ca16f16b-2450-4021-a4bd-898ff836964c" providerId="ADAL" clId="{FCAC91EF-4C93-4BEB-A03B-959EF812E3FC}" dt="2020-04-15T08:35:40.142" v="320" actId="1076"/>
      <pc:docMkLst>
        <pc:docMk/>
      </pc:docMkLst>
      <pc:sldChg chg="modSp">
        <pc:chgData name="Dianne Steuten" userId="ca16f16b-2450-4021-a4bd-898ff836964c" providerId="ADAL" clId="{FCAC91EF-4C93-4BEB-A03B-959EF812E3FC}" dt="2020-04-15T08:34:33.359" v="302" actId="948"/>
        <pc:sldMkLst>
          <pc:docMk/>
          <pc:sldMk cId="3031058722" sldId="257"/>
        </pc:sldMkLst>
        <pc:spChg chg="mod">
          <ac:chgData name="Dianne Steuten" userId="ca16f16b-2450-4021-a4bd-898ff836964c" providerId="ADAL" clId="{FCAC91EF-4C93-4BEB-A03B-959EF812E3FC}" dt="2020-04-15T08:34:33.359" v="302" actId="948"/>
          <ac:spMkLst>
            <pc:docMk/>
            <pc:sldMk cId="3031058722" sldId="257"/>
            <ac:spMk id="8" creationId="{D397BEFB-67CC-4B22-8019-25B6060CC2D7}"/>
          </ac:spMkLst>
        </pc:spChg>
      </pc:sldChg>
      <pc:sldChg chg="modNotesTx">
        <pc:chgData name="Dianne Steuten" userId="ca16f16b-2450-4021-a4bd-898ff836964c" providerId="ADAL" clId="{FCAC91EF-4C93-4BEB-A03B-959EF812E3FC}" dt="2020-04-14T12:38:17.533" v="87" actId="20577"/>
        <pc:sldMkLst>
          <pc:docMk/>
          <pc:sldMk cId="1340704782" sldId="261"/>
        </pc:sldMkLst>
      </pc:sldChg>
      <pc:sldChg chg="modNotesTx">
        <pc:chgData name="Dianne Steuten" userId="ca16f16b-2450-4021-a4bd-898ff836964c" providerId="ADAL" clId="{FCAC91EF-4C93-4BEB-A03B-959EF812E3FC}" dt="2020-04-15T08:35:16.382" v="314" actId="20577"/>
        <pc:sldMkLst>
          <pc:docMk/>
          <pc:sldMk cId="2281087947" sldId="262"/>
        </pc:sldMkLst>
      </pc:sldChg>
      <pc:sldChg chg="modNotesTx">
        <pc:chgData name="Dianne Steuten" userId="ca16f16b-2450-4021-a4bd-898ff836964c" providerId="ADAL" clId="{FCAC91EF-4C93-4BEB-A03B-959EF812E3FC}" dt="2020-04-14T12:37:18.618" v="72" actId="20577"/>
        <pc:sldMkLst>
          <pc:docMk/>
          <pc:sldMk cId="2115386009" sldId="263"/>
        </pc:sldMkLst>
      </pc:sldChg>
      <pc:sldChg chg="modNotesTx">
        <pc:chgData name="Dianne Steuten" userId="ca16f16b-2450-4021-a4bd-898ff836964c" providerId="ADAL" clId="{FCAC91EF-4C93-4BEB-A03B-959EF812E3FC}" dt="2020-04-14T12:52:34.535" v="248" actId="20577"/>
        <pc:sldMkLst>
          <pc:docMk/>
          <pc:sldMk cId="3510626287" sldId="264"/>
        </pc:sldMkLst>
      </pc:sldChg>
      <pc:sldChg chg="modNotesTx">
        <pc:chgData name="Dianne Steuten" userId="ca16f16b-2450-4021-a4bd-898ff836964c" providerId="ADAL" clId="{FCAC91EF-4C93-4BEB-A03B-959EF812E3FC}" dt="2020-04-14T12:57:26.294" v="299" actId="20577"/>
        <pc:sldMkLst>
          <pc:docMk/>
          <pc:sldMk cId="93095164" sldId="270"/>
        </pc:sldMkLst>
      </pc:sldChg>
      <pc:sldChg chg="modSp">
        <pc:chgData name="Dianne Steuten" userId="ca16f16b-2450-4021-a4bd-898ff836964c" providerId="ADAL" clId="{FCAC91EF-4C93-4BEB-A03B-959EF812E3FC}" dt="2020-04-15T08:35:36.183" v="319" actId="20577"/>
        <pc:sldMkLst>
          <pc:docMk/>
          <pc:sldMk cId="2968159379" sldId="271"/>
        </pc:sldMkLst>
        <pc:graphicFrameChg chg="modGraphic">
          <ac:chgData name="Dianne Steuten" userId="ca16f16b-2450-4021-a4bd-898ff836964c" providerId="ADAL" clId="{FCAC91EF-4C93-4BEB-A03B-959EF812E3FC}" dt="2020-04-15T08:35:36.183" v="319" actId="20577"/>
          <ac:graphicFrameMkLst>
            <pc:docMk/>
            <pc:sldMk cId="2968159379" sldId="271"/>
            <ac:graphicFrameMk id="7" creationId="{B2395D5F-93F7-40D0-B697-6866E25EB3C5}"/>
          </ac:graphicFrameMkLst>
        </pc:graphicFrameChg>
      </pc:sldChg>
      <pc:sldChg chg="modSp">
        <pc:chgData name="Dianne Steuten" userId="ca16f16b-2450-4021-a4bd-898ff836964c" providerId="ADAL" clId="{FCAC91EF-4C93-4BEB-A03B-959EF812E3FC}" dt="2020-04-15T08:35:40.142" v="320" actId="1076"/>
        <pc:sldMkLst>
          <pc:docMk/>
          <pc:sldMk cId="4171123496" sldId="272"/>
        </pc:sldMkLst>
        <pc:picChg chg="mod">
          <ac:chgData name="Dianne Steuten" userId="ca16f16b-2450-4021-a4bd-898ff836964c" providerId="ADAL" clId="{FCAC91EF-4C93-4BEB-A03B-959EF812E3FC}" dt="2020-04-15T08:35:40.142" v="320" actId="1076"/>
          <ac:picMkLst>
            <pc:docMk/>
            <pc:sldMk cId="4171123496" sldId="272"/>
            <ac:picMk id="6" creationId="{885902A6-DE75-41BA-A100-0FCE91BF77FC}"/>
          </ac:picMkLst>
        </pc:picChg>
      </pc:sldChg>
      <pc:sldChg chg="modNotesTx">
        <pc:chgData name="Dianne Steuten" userId="ca16f16b-2450-4021-a4bd-898ff836964c" providerId="ADAL" clId="{FCAC91EF-4C93-4BEB-A03B-959EF812E3FC}" dt="2020-04-14T13:01:42.975" v="301" actId="20577"/>
        <pc:sldMkLst>
          <pc:docMk/>
          <pc:sldMk cId="3912062735" sldId="27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A47800-B394-477B-A5AC-A870B66341C6}" type="datetimeFigureOut">
              <a:rPr lang="nl-NL" smtClean="0"/>
              <a:t>12-5-2020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640767-057A-4A36-AA9A-27E9F730CA6D}" type="slidenum">
              <a:rPr lang="nl-NL" smtClean="0"/>
              <a:t>‹nr.›</a:t>
            </a:fld>
            <a:endParaRPr lang="nl-NL"/>
          </a:p>
        </p:txBody>
      </p:sp>
    </p:spTree>
    <p:extLst>
      <p:ext uri="{BB962C8B-B14F-4D97-AF65-F5344CB8AC3E}">
        <p14:creationId xmlns:p14="http://schemas.microsoft.com/office/powerpoint/2010/main" val="1300818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youtube.com/watch?v=f4F6G5NmT3Q"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D640767-057A-4A36-AA9A-27E9F730CA6D}" type="slidenum">
              <a:rPr lang="nl-NL" smtClean="0"/>
              <a:t>2</a:t>
            </a:fld>
            <a:endParaRPr lang="nl-NL"/>
          </a:p>
        </p:txBody>
      </p:sp>
    </p:spTree>
    <p:extLst>
      <p:ext uri="{BB962C8B-B14F-4D97-AF65-F5344CB8AC3E}">
        <p14:creationId xmlns:p14="http://schemas.microsoft.com/office/powerpoint/2010/main" val="16420894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lvl="0"/>
            <a:r>
              <a:rPr lang="nl-NL" sz="1200" kern="1200" dirty="0">
                <a:solidFill>
                  <a:schemeClr val="tx1"/>
                </a:solidFill>
                <a:effectLst/>
                <a:latin typeface="+mn-lt"/>
                <a:ea typeface="+mn-ea"/>
                <a:cs typeface="+mn-cs"/>
              </a:rPr>
              <a:t>Geef een korte inleiding: ‘Jullie zijn verhuisd naar Tsjechië en krijgen nu jullie eerste les Tsjechisch.’</a:t>
            </a:r>
          </a:p>
          <a:p>
            <a:pPr lvl="0"/>
            <a:r>
              <a:rPr lang="nl-NL" sz="1200" kern="1200" dirty="0">
                <a:solidFill>
                  <a:schemeClr val="tx1"/>
                </a:solidFill>
                <a:effectLst/>
                <a:latin typeface="+mn-lt"/>
                <a:ea typeface="+mn-ea"/>
                <a:cs typeface="+mn-cs"/>
              </a:rPr>
              <a:t>Laat de taalbuddy’s 2 keer naar het filmpje </a:t>
            </a:r>
            <a:r>
              <a:rPr lang="nl-NL" sz="1200" i="1" kern="1200" dirty="0" err="1">
                <a:solidFill>
                  <a:schemeClr val="tx1"/>
                </a:solidFill>
                <a:effectLst/>
                <a:latin typeface="+mn-lt"/>
                <a:ea typeface="+mn-ea"/>
                <a:cs typeface="+mn-cs"/>
              </a:rPr>
              <a:t>Ahoj</a:t>
            </a:r>
            <a:r>
              <a:rPr lang="nl-NL" sz="1200" i="1" kern="1200" dirty="0">
                <a:solidFill>
                  <a:schemeClr val="tx1"/>
                </a:solidFill>
                <a:effectLst/>
                <a:latin typeface="+mn-lt"/>
                <a:ea typeface="+mn-ea"/>
                <a:cs typeface="+mn-cs"/>
              </a:rPr>
              <a:t>! Jak se </a:t>
            </a:r>
            <a:r>
              <a:rPr lang="nl-NL" sz="1200" i="1" kern="1200" dirty="0" err="1">
                <a:solidFill>
                  <a:schemeClr val="tx1"/>
                </a:solidFill>
                <a:effectLst/>
                <a:latin typeface="+mn-lt"/>
                <a:ea typeface="+mn-ea"/>
                <a:cs typeface="+mn-cs"/>
              </a:rPr>
              <a:t>jmenujes</a:t>
            </a:r>
            <a:r>
              <a:rPr lang="nl-NL" sz="1200" i="1" kern="1200" dirty="0">
                <a:solidFill>
                  <a:schemeClr val="tx1"/>
                </a:solidFill>
                <a:effectLst/>
                <a:latin typeface="+mn-lt"/>
                <a:ea typeface="+mn-ea"/>
                <a:cs typeface="+mn-cs"/>
              </a:rPr>
              <a:t> </a:t>
            </a:r>
            <a:r>
              <a:rPr lang="nl-NL" sz="1200" kern="1200" dirty="0">
                <a:solidFill>
                  <a:schemeClr val="tx1"/>
                </a:solidFill>
                <a:effectLst/>
                <a:latin typeface="+mn-lt"/>
                <a:ea typeface="+mn-ea"/>
                <a:cs typeface="+mn-cs"/>
              </a:rPr>
              <a:t>kijken.</a:t>
            </a:r>
          </a:p>
          <a:p>
            <a:pPr lvl="0"/>
            <a:r>
              <a:rPr lang="nl-NL" sz="1200" kern="1200" dirty="0">
                <a:solidFill>
                  <a:schemeClr val="tx1"/>
                </a:solidFill>
                <a:effectLst/>
                <a:latin typeface="+mn-lt"/>
                <a:ea typeface="+mn-ea"/>
                <a:cs typeface="+mn-cs"/>
              </a:rPr>
              <a:t>Stel ze de vraag: ‘Jak se </a:t>
            </a:r>
            <a:r>
              <a:rPr lang="nl-NL" sz="1200" kern="1200" dirty="0" err="1">
                <a:solidFill>
                  <a:schemeClr val="tx1"/>
                </a:solidFill>
                <a:effectLst/>
                <a:latin typeface="+mn-lt"/>
                <a:ea typeface="+mn-ea"/>
                <a:cs typeface="+mn-cs"/>
              </a:rPr>
              <a:t>jmenujes</a:t>
            </a:r>
            <a:r>
              <a:rPr lang="nl-NL" sz="1200" kern="1200" dirty="0">
                <a:solidFill>
                  <a:schemeClr val="tx1"/>
                </a:solidFill>
                <a:effectLst/>
                <a:latin typeface="+mn-lt"/>
                <a:ea typeface="+mn-ea"/>
                <a:cs typeface="+mn-cs"/>
              </a:rPr>
              <a:t>?’ tot ze antwoorden met hun naam.</a:t>
            </a:r>
          </a:p>
          <a:p>
            <a:pPr lvl="0"/>
            <a:r>
              <a:rPr lang="nl-NL" sz="1200" kern="1200" dirty="0">
                <a:solidFill>
                  <a:schemeClr val="tx1"/>
                </a:solidFill>
                <a:effectLst/>
                <a:latin typeface="+mn-lt"/>
                <a:ea typeface="+mn-ea"/>
                <a:cs typeface="+mn-cs"/>
              </a:rPr>
              <a:t>Vraag: hoe wisten jullie dat je met je naam moest antwoorden?</a:t>
            </a:r>
          </a:p>
          <a:p>
            <a:pPr lvl="0"/>
            <a:r>
              <a:rPr lang="nl-NL" sz="1200" kern="1200" dirty="0">
                <a:solidFill>
                  <a:schemeClr val="tx1"/>
                </a:solidFill>
                <a:effectLst/>
                <a:latin typeface="+mn-lt"/>
                <a:ea typeface="+mn-ea"/>
                <a:cs typeface="+mn-cs"/>
              </a:rPr>
              <a:t>Terugkoppeling: stel onderstaande vragen:</a:t>
            </a:r>
          </a:p>
          <a:p>
            <a:pPr lvl="0"/>
            <a:r>
              <a:rPr lang="nl-NL" sz="1200" kern="1200" dirty="0">
                <a:solidFill>
                  <a:schemeClr val="tx1"/>
                </a:solidFill>
                <a:effectLst/>
                <a:latin typeface="+mn-lt"/>
                <a:ea typeface="+mn-ea"/>
                <a:cs typeface="+mn-cs"/>
              </a:rPr>
              <a:t>- Wat maakt het moeilijk om een andere taal, Tsjechisch in dit geval, te begrijpen als je hem hoort?</a:t>
            </a:r>
          </a:p>
          <a:p>
            <a:pPr lvl="0"/>
            <a:r>
              <a:rPr lang="nl-NL" sz="1200" kern="1200" dirty="0">
                <a:solidFill>
                  <a:schemeClr val="tx1"/>
                </a:solidFill>
                <a:effectLst/>
                <a:latin typeface="+mn-lt"/>
                <a:ea typeface="+mn-ea"/>
                <a:cs typeface="+mn-cs"/>
              </a:rPr>
              <a:t>- Wat kan je helpen om een nieuwe taal te leren spreken?</a:t>
            </a:r>
          </a:p>
          <a:p>
            <a:pPr marL="171450" lvl="0" indent="-171450">
              <a:buFontTx/>
              <a:buChar char="-"/>
            </a:pPr>
            <a:r>
              <a:rPr lang="nl-NL" sz="1200" kern="1200" dirty="0">
                <a:solidFill>
                  <a:schemeClr val="tx1"/>
                </a:solidFill>
                <a:effectLst/>
                <a:latin typeface="+mn-lt"/>
                <a:ea typeface="+mn-ea"/>
                <a:cs typeface="+mn-cs"/>
              </a:rPr>
              <a:t>Als je een deelnemer zou zijn en je wil werken aan je spreekvaardigheid, wat zou je dan willen oefenen met je vrijwilliger?</a:t>
            </a:r>
          </a:p>
          <a:p>
            <a:pPr marL="0" lvl="0" indent="0">
              <a:buFontTx/>
              <a:buNone/>
            </a:pPr>
            <a:endParaRPr lang="nl-NL" sz="1200" kern="1200" dirty="0">
              <a:solidFill>
                <a:schemeClr val="tx1"/>
              </a:solidFill>
              <a:effectLst/>
              <a:latin typeface="+mn-lt"/>
              <a:ea typeface="+mn-ea"/>
              <a:cs typeface="+mn-cs"/>
            </a:endParaRPr>
          </a:p>
          <a:p>
            <a:pPr marL="0" lvl="0" indent="0">
              <a:buFontTx/>
              <a:buNone/>
            </a:pPr>
            <a:r>
              <a:rPr lang="nl-NL" sz="1200" kern="1200" dirty="0">
                <a:solidFill>
                  <a:schemeClr val="tx1"/>
                </a:solidFill>
                <a:effectLst/>
                <a:latin typeface="+mn-lt"/>
                <a:ea typeface="+mn-ea"/>
                <a:cs typeface="+mn-cs"/>
              </a:rPr>
              <a:t>Bespreek:</a:t>
            </a:r>
            <a:endParaRPr lang="nl-NL" dirty="0"/>
          </a:p>
          <a:p>
            <a:pPr lvl="0"/>
            <a:r>
              <a:rPr lang="nl-NL" sz="1200" kern="1200" dirty="0">
                <a:solidFill>
                  <a:schemeClr val="tx1"/>
                </a:solidFill>
                <a:effectLst/>
                <a:latin typeface="+mn-lt"/>
                <a:ea typeface="+mn-ea"/>
                <a:cs typeface="+mn-cs"/>
              </a:rPr>
              <a:t>- Deze opdracht heeft je laten beleven wat iemand ervaart als hij voor het eerst met een vreemde taal in aanraking komt. Het niet begrijpen van wat er wordt gezegd en het niet in staat zijn om adequaat te reageren hierop, kan demotiverend werken.</a:t>
            </a:r>
          </a:p>
          <a:p>
            <a:pPr lvl="0"/>
            <a:r>
              <a:rPr lang="nl-NL" sz="1200" kern="1200" dirty="0">
                <a:solidFill>
                  <a:schemeClr val="tx1"/>
                </a:solidFill>
                <a:effectLst/>
                <a:latin typeface="+mn-lt"/>
                <a:ea typeface="+mn-ea"/>
                <a:cs typeface="+mn-cs"/>
              </a:rPr>
              <a:t>- Sommige mensen vermijden zelfs contacten met anderen om deze reden. Het is duidelijk dat er verschillende aspecten komen kijken bij het begrijpen en toepassen van gesproken taal: spreektempo, woordenschat, luisteren, klanken horen en maken, taalstructuur, etc.</a:t>
            </a:r>
          </a:p>
          <a:p>
            <a:r>
              <a:rPr lang="nl-NL" sz="1200" kern="1200" dirty="0">
                <a:solidFill>
                  <a:schemeClr val="tx1"/>
                </a:solidFill>
                <a:effectLst/>
                <a:latin typeface="+mn-lt"/>
                <a:ea typeface="+mn-ea"/>
                <a:cs typeface="+mn-cs"/>
              </a:rPr>
              <a:t>- Voor een tweede-</a:t>
            </a:r>
            <a:r>
              <a:rPr lang="nl-NL" sz="1200" kern="1200" dirty="0" err="1">
                <a:solidFill>
                  <a:schemeClr val="tx1"/>
                </a:solidFill>
                <a:effectLst/>
                <a:latin typeface="+mn-lt"/>
                <a:ea typeface="+mn-ea"/>
                <a:cs typeface="+mn-cs"/>
              </a:rPr>
              <a:t>taalleerder</a:t>
            </a:r>
            <a:r>
              <a:rPr lang="nl-NL" sz="1200" kern="1200" dirty="0">
                <a:solidFill>
                  <a:schemeClr val="tx1"/>
                </a:solidFill>
                <a:effectLst/>
                <a:latin typeface="+mn-lt"/>
                <a:ea typeface="+mn-ea"/>
                <a:cs typeface="+mn-cs"/>
              </a:rPr>
              <a:t> is het moeilijk om te horen waar het ene woord ophoudt en het andere begint. Ook ligt het spreektempo van de gesprekspartner vaak te hoog. Daarnaast kent hij nog niet veel woorden en grammatica en heeft hij minder gevoel voor klemtonen en intonatie.</a:t>
            </a:r>
            <a:endParaRPr lang="nl-NL" dirty="0"/>
          </a:p>
        </p:txBody>
      </p:sp>
      <p:sp>
        <p:nvSpPr>
          <p:cNvPr id="4" name="Tijdelijke aanduiding voor dianummer 3"/>
          <p:cNvSpPr>
            <a:spLocks noGrp="1"/>
          </p:cNvSpPr>
          <p:nvPr>
            <p:ph type="sldNum" sz="quarter" idx="5"/>
          </p:nvPr>
        </p:nvSpPr>
        <p:spPr/>
        <p:txBody>
          <a:bodyPr/>
          <a:lstStyle/>
          <a:p>
            <a:fld id="{5D640767-057A-4A36-AA9A-27E9F730CA6D}" type="slidenum">
              <a:rPr lang="nl-NL" smtClean="0"/>
              <a:t>15</a:t>
            </a:fld>
            <a:endParaRPr lang="nl-NL"/>
          </a:p>
        </p:txBody>
      </p:sp>
    </p:spTree>
    <p:extLst>
      <p:ext uri="{BB962C8B-B14F-4D97-AF65-F5344CB8AC3E}">
        <p14:creationId xmlns:p14="http://schemas.microsoft.com/office/powerpoint/2010/main" val="27762992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5D640767-057A-4A36-AA9A-27E9F730CA6D}" type="slidenum">
              <a:rPr lang="nl-NL" smtClean="0"/>
              <a:t>16</a:t>
            </a:fld>
            <a:endParaRPr lang="nl-NL"/>
          </a:p>
        </p:txBody>
      </p:sp>
    </p:spTree>
    <p:extLst>
      <p:ext uri="{BB962C8B-B14F-4D97-AF65-F5344CB8AC3E}">
        <p14:creationId xmlns:p14="http://schemas.microsoft.com/office/powerpoint/2010/main" val="7095273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Is ons schoolsysteem eerlijk voor iedereen? Laat ze over dit plaatje discussiëren. </a:t>
            </a:r>
          </a:p>
        </p:txBody>
      </p:sp>
      <p:sp>
        <p:nvSpPr>
          <p:cNvPr id="4" name="Tijdelijke aanduiding voor dianummer 3"/>
          <p:cNvSpPr>
            <a:spLocks noGrp="1"/>
          </p:cNvSpPr>
          <p:nvPr>
            <p:ph type="sldNum" sz="quarter" idx="5"/>
          </p:nvPr>
        </p:nvSpPr>
        <p:spPr/>
        <p:txBody>
          <a:bodyPr/>
          <a:lstStyle/>
          <a:p>
            <a:fld id="{5D640767-057A-4A36-AA9A-27E9F730CA6D}" type="slidenum">
              <a:rPr lang="nl-NL" smtClean="0"/>
              <a:t>17</a:t>
            </a:fld>
            <a:endParaRPr lang="nl-NL"/>
          </a:p>
        </p:txBody>
      </p:sp>
    </p:spTree>
    <p:extLst>
      <p:ext uri="{BB962C8B-B14F-4D97-AF65-F5344CB8AC3E}">
        <p14:creationId xmlns:p14="http://schemas.microsoft.com/office/powerpoint/2010/main" val="1482687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kern="1200" dirty="0">
                <a:solidFill>
                  <a:schemeClr val="tx1"/>
                </a:solidFill>
                <a:effectLst/>
                <a:latin typeface="+mn-lt"/>
                <a:ea typeface="+mn-ea"/>
                <a:cs typeface="+mn-cs"/>
              </a:rPr>
              <a:t>Uitleggen dat taalbuddy-taalvrager-relatie bestaat uit een begin, kern en einde. </a:t>
            </a:r>
          </a:p>
          <a:p>
            <a:r>
              <a:rPr lang="nl-NL" sz="1200" b="0" i="0" kern="1200" dirty="0">
                <a:solidFill>
                  <a:schemeClr val="tx1"/>
                </a:solidFill>
                <a:effectLst/>
                <a:latin typeface="+mn-lt"/>
                <a:ea typeface="+mn-ea"/>
                <a:cs typeface="+mn-cs"/>
              </a:rPr>
              <a:t>Vier fasen: </a:t>
            </a:r>
          </a:p>
          <a:p>
            <a:pPr marL="171450" indent="-171450">
              <a:buFontTx/>
              <a:buChar char="-"/>
            </a:pPr>
            <a:r>
              <a:rPr lang="nl-NL" sz="1200" b="0" i="0" kern="1200" dirty="0">
                <a:solidFill>
                  <a:schemeClr val="tx1"/>
                </a:solidFill>
                <a:effectLst/>
                <a:latin typeface="+mn-lt"/>
                <a:ea typeface="+mn-ea"/>
                <a:cs typeface="+mn-cs"/>
              </a:rPr>
              <a:t>Kennismaken</a:t>
            </a:r>
          </a:p>
          <a:p>
            <a:pPr marL="171450" indent="-171450">
              <a:buFontTx/>
              <a:buChar char="-"/>
            </a:pPr>
            <a:r>
              <a:rPr lang="nl-NL" sz="1200" b="0" i="0" kern="1200" dirty="0">
                <a:solidFill>
                  <a:schemeClr val="tx1"/>
                </a:solidFill>
                <a:effectLst/>
                <a:latin typeface="+mn-lt"/>
                <a:ea typeface="+mn-ea"/>
                <a:cs typeface="+mn-cs"/>
              </a:rPr>
              <a:t>De individuele leervraag</a:t>
            </a:r>
          </a:p>
          <a:p>
            <a:pPr marL="171450" indent="-171450">
              <a:buFontTx/>
              <a:buChar char="-"/>
            </a:pPr>
            <a:r>
              <a:rPr lang="nl-NL" sz="1200" b="0" i="0" kern="1200" dirty="0">
                <a:solidFill>
                  <a:schemeClr val="tx1"/>
                </a:solidFill>
                <a:effectLst/>
                <a:latin typeface="+mn-lt"/>
                <a:ea typeface="+mn-ea"/>
                <a:cs typeface="+mn-cs"/>
              </a:rPr>
              <a:t>Ondersteunen </a:t>
            </a:r>
          </a:p>
          <a:p>
            <a:pPr marL="171450" indent="-171450">
              <a:buFontTx/>
              <a:buChar char="-"/>
            </a:pPr>
            <a:r>
              <a:rPr lang="nl-NL" sz="1200" b="0" i="0" kern="1200" dirty="0">
                <a:solidFill>
                  <a:schemeClr val="tx1"/>
                </a:solidFill>
                <a:effectLst/>
                <a:latin typeface="+mn-lt"/>
                <a:ea typeface="+mn-ea"/>
                <a:cs typeface="+mn-cs"/>
              </a:rPr>
              <a:t>Afbouwen </a:t>
            </a:r>
            <a:endParaRPr lang="nl-NL" dirty="0"/>
          </a:p>
          <a:p>
            <a:endParaRPr lang="nl-NL" dirty="0"/>
          </a:p>
        </p:txBody>
      </p:sp>
      <p:sp>
        <p:nvSpPr>
          <p:cNvPr id="4" name="Tijdelijke aanduiding voor dianummer 3"/>
          <p:cNvSpPr>
            <a:spLocks noGrp="1"/>
          </p:cNvSpPr>
          <p:nvPr>
            <p:ph type="sldNum" sz="quarter" idx="5"/>
          </p:nvPr>
        </p:nvSpPr>
        <p:spPr/>
        <p:txBody>
          <a:bodyPr/>
          <a:lstStyle/>
          <a:p>
            <a:fld id="{5D640767-057A-4A36-AA9A-27E9F730CA6D}" type="slidenum">
              <a:rPr lang="nl-NL" smtClean="0"/>
              <a:t>18</a:t>
            </a:fld>
            <a:endParaRPr lang="nl-NL"/>
          </a:p>
        </p:txBody>
      </p:sp>
    </p:spTree>
    <p:extLst>
      <p:ext uri="{BB962C8B-B14F-4D97-AF65-F5344CB8AC3E}">
        <p14:creationId xmlns:p14="http://schemas.microsoft.com/office/powerpoint/2010/main" val="40340887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VUT = Vooruitkijken – Uitvoeren- Terugkijken. Alle lessen zijn zo opgebouwd. Dit zijn de grondregels die in al het cursusmateriaal van lezen en schrijven gebruikt worden.</a:t>
            </a:r>
          </a:p>
          <a:p>
            <a:r>
              <a:rPr lang="nl-NL">
                <a:cs typeface="Calibri"/>
              </a:rPr>
              <a:t>De komende lessen gaan we dieper hierop in met uitgebreidere uitleg.</a:t>
            </a:r>
          </a:p>
        </p:txBody>
      </p:sp>
      <p:sp>
        <p:nvSpPr>
          <p:cNvPr id="4" name="Tijdelijke aanduiding voor dianummer 3"/>
          <p:cNvSpPr>
            <a:spLocks noGrp="1"/>
          </p:cNvSpPr>
          <p:nvPr>
            <p:ph type="sldNum" sz="quarter" idx="5"/>
          </p:nvPr>
        </p:nvSpPr>
        <p:spPr/>
        <p:txBody>
          <a:bodyPr/>
          <a:lstStyle/>
          <a:p>
            <a:fld id="{5D640767-057A-4A36-AA9A-27E9F730CA6D}" type="slidenum">
              <a:rPr lang="nl-NL" smtClean="0"/>
              <a:t>19</a:t>
            </a:fld>
            <a:endParaRPr lang="nl-NL"/>
          </a:p>
        </p:txBody>
      </p:sp>
    </p:spTree>
    <p:extLst>
      <p:ext uri="{BB962C8B-B14F-4D97-AF65-F5344CB8AC3E}">
        <p14:creationId xmlns:p14="http://schemas.microsoft.com/office/powerpoint/2010/main" val="23297221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kern="1200" dirty="0">
                <a:solidFill>
                  <a:schemeClr val="tx1"/>
                </a:solidFill>
                <a:effectLst/>
                <a:latin typeface="+mn-lt"/>
                <a:ea typeface="+mn-ea"/>
                <a:cs typeface="+mn-cs"/>
              </a:rPr>
              <a:t>Het laten uitspelen van het eerste contact met de taalvrager in tweetallen. Hoe maak je kennis, hoe zorg je ervoor dat een eerste kennismaking makkelijk en leuk verloopt. Er zijn verschillende hulpmiddelen voor. Je kan bijvoorbeeld als advies geven, laat een foto zien en praat hierover. Van een huisdier, muziek een land.</a:t>
            </a:r>
            <a:endParaRPr lang="nl-NL" dirty="0"/>
          </a:p>
        </p:txBody>
      </p:sp>
      <p:sp>
        <p:nvSpPr>
          <p:cNvPr id="4" name="Tijdelijke aanduiding voor dianummer 3"/>
          <p:cNvSpPr>
            <a:spLocks noGrp="1"/>
          </p:cNvSpPr>
          <p:nvPr>
            <p:ph type="sldNum" sz="quarter" idx="5"/>
          </p:nvPr>
        </p:nvSpPr>
        <p:spPr/>
        <p:txBody>
          <a:bodyPr/>
          <a:lstStyle/>
          <a:p>
            <a:fld id="{5D640767-057A-4A36-AA9A-27E9F730CA6D}" type="slidenum">
              <a:rPr lang="nl-NL" smtClean="0"/>
              <a:t>20</a:t>
            </a:fld>
            <a:endParaRPr lang="nl-NL"/>
          </a:p>
        </p:txBody>
      </p:sp>
    </p:spTree>
    <p:extLst>
      <p:ext uri="{BB962C8B-B14F-4D97-AF65-F5344CB8AC3E}">
        <p14:creationId xmlns:p14="http://schemas.microsoft.com/office/powerpoint/2010/main" val="15422282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kern="1200">
                <a:solidFill>
                  <a:schemeClr val="tx1"/>
                </a:solidFill>
                <a:effectLst/>
                <a:latin typeface="+mn-lt"/>
                <a:ea typeface="+mn-ea"/>
                <a:cs typeface="+mn-cs"/>
              </a:rPr>
              <a:t>Vragen naar de belangrijkste leerervaringen van deze training. </a:t>
            </a:r>
            <a:endParaRPr lang="nl-NL"/>
          </a:p>
        </p:txBody>
      </p:sp>
      <p:sp>
        <p:nvSpPr>
          <p:cNvPr id="4" name="Tijdelijke aanduiding voor dianummer 3"/>
          <p:cNvSpPr>
            <a:spLocks noGrp="1"/>
          </p:cNvSpPr>
          <p:nvPr>
            <p:ph type="sldNum" sz="quarter" idx="5"/>
          </p:nvPr>
        </p:nvSpPr>
        <p:spPr/>
        <p:txBody>
          <a:bodyPr/>
          <a:lstStyle/>
          <a:p>
            <a:fld id="{5D640767-057A-4A36-AA9A-27E9F730CA6D}" type="slidenum">
              <a:rPr lang="nl-NL" smtClean="0"/>
              <a:t>21</a:t>
            </a:fld>
            <a:endParaRPr lang="nl-NL"/>
          </a:p>
        </p:txBody>
      </p:sp>
    </p:spTree>
    <p:extLst>
      <p:ext uri="{BB962C8B-B14F-4D97-AF65-F5344CB8AC3E}">
        <p14:creationId xmlns:p14="http://schemas.microsoft.com/office/powerpoint/2010/main" val="1373642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Gebruik dit moment om een eerste kennismaking met taalbuddy en de achtergronden. Gebruik hiervoor bijvoorbeeld de cijfers van het Pisa onderzoek ( dec 2019) of “Staat van het onderwijs” april 2020.</a:t>
            </a:r>
          </a:p>
        </p:txBody>
      </p:sp>
      <p:sp>
        <p:nvSpPr>
          <p:cNvPr id="4" name="Tijdelijke aanduiding voor dianummer 3"/>
          <p:cNvSpPr>
            <a:spLocks noGrp="1"/>
          </p:cNvSpPr>
          <p:nvPr>
            <p:ph type="sldNum" sz="quarter" idx="10"/>
          </p:nvPr>
        </p:nvSpPr>
        <p:spPr/>
        <p:txBody>
          <a:bodyPr/>
          <a:lstStyle/>
          <a:p>
            <a:fld id="{5D640767-057A-4A36-AA9A-27E9F730CA6D}" type="slidenum">
              <a:rPr lang="nl-NL" smtClean="0"/>
              <a:t>3</a:t>
            </a:fld>
            <a:endParaRPr lang="nl-NL"/>
          </a:p>
        </p:txBody>
      </p:sp>
    </p:spTree>
    <p:extLst>
      <p:ext uri="{BB962C8B-B14F-4D97-AF65-F5344CB8AC3E}">
        <p14:creationId xmlns:p14="http://schemas.microsoft.com/office/powerpoint/2010/main" val="1764299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Leg je ei</a:t>
            </a:r>
          </a:p>
          <a:p>
            <a:r>
              <a:rPr lang="nl-NL" dirty="0"/>
              <a:t>gen spelregels uit, mogen ze vragen stellen onder de uitleg. Mobiel telefoon uit en weg van de tafel. Bij moeilijke woorden vragen of ze begrepen zijn.</a:t>
            </a:r>
          </a:p>
          <a:p>
            <a:endParaRPr lang="nl-NL" dirty="0"/>
          </a:p>
          <a:p>
            <a:r>
              <a:rPr lang="nl-NL" dirty="0">
                <a:hlinkClick r:id="rId3"/>
              </a:rPr>
              <a:t>https://www.youtube.com/watch?v=f4F6G5NmT3Q</a:t>
            </a:r>
            <a:r>
              <a:rPr lang="nl-NL" dirty="0"/>
              <a:t> voetbal pappa is wel een filmpje wat ze aan het </a:t>
            </a:r>
            <a:r>
              <a:rPr lang="nl-NL"/>
              <a:t>denken zet…</a:t>
            </a:r>
            <a:endParaRPr lang="nl-NL" dirty="0"/>
          </a:p>
        </p:txBody>
      </p:sp>
      <p:sp>
        <p:nvSpPr>
          <p:cNvPr id="4" name="Tijdelijke aanduiding voor dianummer 3"/>
          <p:cNvSpPr>
            <a:spLocks noGrp="1"/>
          </p:cNvSpPr>
          <p:nvPr>
            <p:ph type="sldNum" sz="quarter" idx="5"/>
          </p:nvPr>
        </p:nvSpPr>
        <p:spPr/>
        <p:txBody>
          <a:bodyPr/>
          <a:lstStyle/>
          <a:p>
            <a:fld id="{5D640767-057A-4A36-AA9A-27E9F730CA6D}" type="slidenum">
              <a:rPr lang="nl-NL" smtClean="0"/>
              <a:t>5</a:t>
            </a:fld>
            <a:endParaRPr lang="nl-NL"/>
          </a:p>
        </p:txBody>
      </p:sp>
    </p:spTree>
    <p:extLst>
      <p:ext uri="{BB962C8B-B14F-4D97-AF65-F5344CB8AC3E}">
        <p14:creationId xmlns:p14="http://schemas.microsoft.com/office/powerpoint/2010/main" val="17205839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Zelf door de groep laten invullen en opschrijven, kan je later nog een keer op terug kijken en gebruiken. Schrijf ze bijvoorbeeld op een </a:t>
            </a:r>
            <a:r>
              <a:rPr lang="nl-NL" dirty="0" err="1"/>
              <a:t>flapover</a:t>
            </a:r>
            <a:r>
              <a:rPr lang="nl-NL" dirty="0"/>
              <a:t>.</a:t>
            </a:r>
          </a:p>
          <a:p>
            <a:endParaRPr lang="nl-NL" dirty="0"/>
          </a:p>
          <a:p>
            <a:r>
              <a:rPr lang="nl-NL" dirty="0"/>
              <a:t>Zie ook de aanvulling bij sheet 6.</a:t>
            </a:r>
          </a:p>
        </p:txBody>
      </p:sp>
      <p:sp>
        <p:nvSpPr>
          <p:cNvPr id="4" name="Tijdelijke aanduiding voor dianummer 3"/>
          <p:cNvSpPr>
            <a:spLocks noGrp="1"/>
          </p:cNvSpPr>
          <p:nvPr>
            <p:ph type="sldNum" sz="quarter" idx="5"/>
          </p:nvPr>
        </p:nvSpPr>
        <p:spPr/>
        <p:txBody>
          <a:bodyPr/>
          <a:lstStyle/>
          <a:p>
            <a:fld id="{5D640767-057A-4A36-AA9A-27E9F730CA6D}" type="slidenum">
              <a:rPr lang="nl-NL" smtClean="0"/>
              <a:t>6</a:t>
            </a:fld>
            <a:endParaRPr lang="nl-NL"/>
          </a:p>
        </p:txBody>
      </p:sp>
    </p:spTree>
    <p:extLst>
      <p:ext uri="{BB962C8B-B14F-4D97-AF65-F5344CB8AC3E}">
        <p14:creationId xmlns:p14="http://schemas.microsoft.com/office/powerpoint/2010/main" val="3630603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kern="1200" dirty="0">
                <a:solidFill>
                  <a:schemeClr val="tx1"/>
                </a:solidFill>
                <a:effectLst/>
                <a:latin typeface="+mn-lt"/>
                <a:ea typeface="+mn-ea"/>
                <a:cs typeface="+mn-cs"/>
              </a:rPr>
              <a:t>Aan de groep vragen om een situatie die zij ervaren hebben tijdens hun begeleiding en de vraag bespreken: Hoe zou je dit aanpakken als taalbuddy?</a:t>
            </a:r>
          </a:p>
          <a:p>
            <a:endParaRPr lang="nl-NL" sz="1200" b="0" i="0" kern="1200" dirty="0">
              <a:solidFill>
                <a:schemeClr val="tx1"/>
              </a:solidFill>
              <a:effectLst/>
              <a:latin typeface="+mn-lt"/>
              <a:ea typeface="+mn-ea"/>
              <a:cs typeface="+mn-cs"/>
            </a:endParaRPr>
          </a:p>
          <a:p>
            <a:r>
              <a:rPr lang="nl-NL" sz="1200" b="0" i="0" kern="1200" dirty="0">
                <a:solidFill>
                  <a:schemeClr val="tx1"/>
                </a:solidFill>
                <a:effectLst/>
                <a:latin typeface="+mn-lt"/>
                <a:ea typeface="+mn-ea"/>
                <a:cs typeface="+mn-cs"/>
              </a:rPr>
              <a:t>Wat moet je leren als taalbuddy? Zelf een situatie inbrengen of voorbeeldsituatie uit de groep. Anders zelf een situatie voorleggen: ‘Kun jij ervoor zorgen dat ik dit jaar overga?’ ‘Ik moet een boekverslag maken, heb jij nog een boekverslag dat ik kan gebruiken?’</a:t>
            </a:r>
          </a:p>
          <a:p>
            <a:endParaRPr lang="nl-NL" sz="1200" b="0" i="0" kern="1200" dirty="0">
              <a:solidFill>
                <a:schemeClr val="tx1"/>
              </a:solidFill>
              <a:effectLst/>
              <a:latin typeface="+mn-lt"/>
              <a:ea typeface="+mn-ea"/>
              <a:cs typeface="+mn-cs"/>
            </a:endParaRPr>
          </a:p>
          <a:p>
            <a:r>
              <a:rPr lang="nl-NL" sz="1200" b="0" i="0" kern="1200" dirty="0">
                <a:solidFill>
                  <a:schemeClr val="tx1"/>
                </a:solidFill>
                <a:effectLst/>
                <a:latin typeface="+mn-lt"/>
                <a:ea typeface="+mn-ea"/>
                <a:cs typeface="+mn-cs"/>
              </a:rPr>
              <a:t>Het bespreken van de verwachtingen die de taalbuddy’s hebben van hun begeleiding. Wat lijkt ze leuk en wat lijkt ze moeilijk aan deze begeleiding?</a:t>
            </a:r>
          </a:p>
          <a:p>
            <a:endParaRPr lang="nl-NL" sz="1200" b="0" i="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Jouw ervaringen delen met de taalbuddy’s:</a:t>
            </a:r>
          </a:p>
          <a:p>
            <a:r>
              <a:rPr lang="nl-NL" sz="1200" kern="1200" dirty="0">
                <a:solidFill>
                  <a:schemeClr val="tx1"/>
                </a:solidFill>
                <a:effectLst/>
                <a:latin typeface="+mn-lt"/>
                <a:ea typeface="+mn-ea"/>
                <a:cs typeface="+mn-cs"/>
              </a:rPr>
              <a:t>Spreekvaardigheid vergroten bij mijn taalmaatje door te vragen naar zijn/haar interesses, hobby’s en daarnaar aandachtig te luisteren en doorvragen. Fouten maken mag!! Tussentijds of na afloop van </a:t>
            </a:r>
            <a:r>
              <a:rPr lang="nl-NL" sz="1200" b="0" i="0" kern="1200" dirty="0">
                <a:solidFill>
                  <a:schemeClr val="tx1"/>
                </a:solidFill>
                <a:effectLst/>
                <a:latin typeface="+mn-lt"/>
                <a:ea typeface="+mn-ea"/>
                <a:cs typeface="+mn-cs"/>
              </a:rPr>
              <a:t>zijn/haar verhaal de verkeerde uitspraken, herhalen en verbeteren. Stapsgewijs!</a:t>
            </a:r>
          </a:p>
          <a:p>
            <a:endParaRPr lang="nl-NL" sz="1200" b="0" i="0" kern="1200" dirty="0">
              <a:solidFill>
                <a:schemeClr val="tx1"/>
              </a:solidFill>
              <a:effectLst/>
              <a:latin typeface="+mn-lt"/>
              <a:ea typeface="+mn-ea"/>
              <a:cs typeface="+mn-cs"/>
            </a:endParaRPr>
          </a:p>
          <a:p>
            <a:r>
              <a:rPr lang="nl-NL" sz="1200" b="0" i="0" kern="1200" dirty="0">
                <a:solidFill>
                  <a:schemeClr val="tx1"/>
                </a:solidFill>
                <a:effectLst/>
                <a:latin typeface="+mn-lt"/>
                <a:ea typeface="+mn-ea"/>
                <a:cs typeface="+mn-cs"/>
              </a:rPr>
              <a:t>De voorwaarden bespreken voor een succesvolle taalbuddy/taalvrager-relatie. Wat maakt een taalbuddy/taalvrager-relatie tot een succes? Als trainer inventariseer je de uitkomsten op een flap. Nagaan waar de culturele verschillen zijn. </a:t>
            </a:r>
          </a:p>
          <a:p>
            <a:r>
              <a:rPr lang="nl-NL" sz="1200" b="0" i="0" kern="1200" dirty="0">
                <a:solidFill>
                  <a:schemeClr val="tx1"/>
                </a:solidFill>
                <a:effectLst/>
                <a:latin typeface="+mn-lt"/>
                <a:ea typeface="+mn-ea"/>
                <a:cs typeface="+mn-cs"/>
              </a:rPr>
              <a:t>Voorwaarden: </a:t>
            </a:r>
          </a:p>
          <a:p>
            <a:pPr marL="171450" indent="-171450">
              <a:buFontTx/>
              <a:buChar char="-"/>
            </a:pPr>
            <a:r>
              <a:rPr lang="nl-NL" sz="1200" b="0" i="0" kern="1200" dirty="0">
                <a:solidFill>
                  <a:schemeClr val="tx1"/>
                </a:solidFill>
                <a:effectLst/>
                <a:latin typeface="+mn-lt"/>
                <a:ea typeface="+mn-ea"/>
                <a:cs typeface="+mn-cs"/>
              </a:rPr>
              <a:t>Nakomen van afspraken </a:t>
            </a:r>
          </a:p>
          <a:p>
            <a:pPr marL="171450" indent="-171450">
              <a:buFontTx/>
              <a:buChar char="-"/>
            </a:pPr>
            <a:r>
              <a:rPr lang="nl-NL" sz="1200" b="0" i="0" kern="1200" dirty="0">
                <a:solidFill>
                  <a:schemeClr val="tx1"/>
                </a:solidFill>
                <a:effectLst/>
                <a:latin typeface="+mn-lt"/>
                <a:ea typeface="+mn-ea"/>
                <a:cs typeface="+mn-cs"/>
              </a:rPr>
              <a:t>Respect voor elkaar </a:t>
            </a:r>
          </a:p>
          <a:p>
            <a:pPr marL="171450" indent="-171450">
              <a:buFontTx/>
              <a:buChar char="-"/>
            </a:pPr>
            <a:r>
              <a:rPr lang="nl-NL" sz="1200" b="0" i="0" kern="1200" dirty="0">
                <a:solidFill>
                  <a:schemeClr val="tx1"/>
                </a:solidFill>
                <a:effectLst/>
                <a:latin typeface="+mn-lt"/>
                <a:ea typeface="+mn-ea"/>
                <a:cs typeface="+mn-cs"/>
              </a:rPr>
              <a:t>Luisteren </a:t>
            </a:r>
          </a:p>
          <a:p>
            <a:pPr marL="171450" indent="-171450">
              <a:buFontTx/>
              <a:buChar char="-"/>
            </a:pPr>
            <a:r>
              <a:rPr lang="nl-NL" sz="1200" b="0" i="0" kern="1200" dirty="0">
                <a:solidFill>
                  <a:schemeClr val="tx1"/>
                </a:solidFill>
                <a:effectLst/>
                <a:latin typeface="+mn-lt"/>
                <a:ea typeface="+mn-ea"/>
                <a:cs typeface="+mn-cs"/>
              </a:rPr>
              <a:t>Verantwoordelijkheid van wat besproken wordt (privacy)</a:t>
            </a:r>
          </a:p>
          <a:p>
            <a:pPr marL="171450" indent="-171450">
              <a:buFontTx/>
              <a:buChar char="-"/>
            </a:pPr>
            <a:r>
              <a:rPr lang="nl-NL" sz="1200" b="0" i="0" kern="1200" dirty="0">
                <a:solidFill>
                  <a:schemeClr val="tx1"/>
                </a:solidFill>
                <a:effectLst/>
                <a:latin typeface="+mn-lt"/>
                <a:ea typeface="+mn-ea"/>
                <a:cs typeface="+mn-cs"/>
              </a:rPr>
              <a:t>Op gemak stellen van taalvrager</a:t>
            </a:r>
          </a:p>
          <a:p>
            <a:endParaRPr lang="nl-NL" sz="1200" kern="1200" dirty="0">
              <a:solidFill>
                <a:schemeClr val="tx1"/>
              </a:solidFill>
              <a:effectLst/>
              <a:latin typeface="+mn-lt"/>
              <a:ea typeface="+mn-ea"/>
              <a:cs typeface="+mn-cs"/>
            </a:endParaRPr>
          </a:p>
          <a:p>
            <a:br>
              <a:rPr lang="nl-NL" sz="1200" b="0" i="0" kern="1200" dirty="0">
                <a:solidFill>
                  <a:schemeClr val="tx1"/>
                </a:solidFill>
                <a:effectLst/>
                <a:latin typeface="+mn-lt"/>
                <a:ea typeface="+mn-ea"/>
                <a:cs typeface="+mn-cs"/>
              </a:rPr>
            </a:br>
            <a:endParaRPr lang="nl-NL" dirty="0"/>
          </a:p>
          <a:p>
            <a:endParaRPr lang="nl-NL" dirty="0"/>
          </a:p>
        </p:txBody>
      </p:sp>
      <p:sp>
        <p:nvSpPr>
          <p:cNvPr id="4" name="Tijdelijke aanduiding voor dianummer 3"/>
          <p:cNvSpPr>
            <a:spLocks noGrp="1"/>
          </p:cNvSpPr>
          <p:nvPr>
            <p:ph type="sldNum" sz="quarter" idx="5"/>
          </p:nvPr>
        </p:nvSpPr>
        <p:spPr/>
        <p:txBody>
          <a:bodyPr/>
          <a:lstStyle/>
          <a:p>
            <a:fld id="{5D640767-057A-4A36-AA9A-27E9F730CA6D}" type="slidenum">
              <a:rPr lang="nl-NL" smtClean="0"/>
              <a:t>7</a:t>
            </a:fld>
            <a:endParaRPr lang="nl-NL"/>
          </a:p>
        </p:txBody>
      </p:sp>
    </p:spTree>
    <p:extLst>
      <p:ext uri="{BB962C8B-B14F-4D97-AF65-F5344CB8AC3E}">
        <p14:creationId xmlns:p14="http://schemas.microsoft.com/office/powerpoint/2010/main" val="126357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kern="1200" dirty="0">
                <a:solidFill>
                  <a:schemeClr val="tx1"/>
                </a:solidFill>
                <a:effectLst/>
                <a:latin typeface="+mn-lt"/>
                <a:ea typeface="+mn-ea"/>
                <a:cs typeface="+mn-cs"/>
              </a:rPr>
              <a:t>Jezelf voorstellen.</a:t>
            </a:r>
          </a:p>
          <a:p>
            <a:endParaRPr lang="nl-NL" sz="1200" b="0" i="0" kern="1200" dirty="0">
              <a:solidFill>
                <a:schemeClr val="tx1"/>
              </a:solidFill>
              <a:effectLst/>
              <a:latin typeface="+mn-lt"/>
              <a:ea typeface="+mn-ea"/>
              <a:cs typeface="+mn-cs"/>
            </a:endParaRPr>
          </a:p>
          <a:p>
            <a:r>
              <a:rPr lang="nl-NL" sz="1200" b="0" i="0" kern="1200" dirty="0">
                <a:solidFill>
                  <a:schemeClr val="tx1"/>
                </a:solidFill>
                <a:effectLst/>
                <a:latin typeface="+mn-lt"/>
                <a:ea typeface="+mn-ea"/>
                <a:cs typeface="+mn-cs"/>
              </a:rPr>
              <a:t>Taalbuddy’s kort kennis laten maken met elkaar, de vraag: Hoe komt het dat je hier nu als taalbuddy zit? </a:t>
            </a:r>
          </a:p>
          <a:p>
            <a:r>
              <a:rPr lang="nl-NL" sz="1200" b="0" i="0" kern="1200" dirty="0">
                <a:solidFill>
                  <a:schemeClr val="tx1"/>
                </a:solidFill>
                <a:effectLst/>
                <a:latin typeface="+mn-lt"/>
                <a:ea typeface="+mn-ea"/>
                <a:cs typeface="+mn-cs"/>
              </a:rPr>
              <a:t>De groep verdelen in groepen om ervaringen uit te wisselen over hun eigen schoolloopbaan. </a:t>
            </a:r>
            <a:endParaRPr lang="nl-NL" dirty="0"/>
          </a:p>
        </p:txBody>
      </p:sp>
      <p:sp>
        <p:nvSpPr>
          <p:cNvPr id="4" name="Tijdelijke aanduiding voor dianummer 3"/>
          <p:cNvSpPr>
            <a:spLocks noGrp="1"/>
          </p:cNvSpPr>
          <p:nvPr>
            <p:ph type="sldNum" sz="quarter" idx="5"/>
          </p:nvPr>
        </p:nvSpPr>
        <p:spPr/>
        <p:txBody>
          <a:bodyPr/>
          <a:lstStyle/>
          <a:p>
            <a:fld id="{5D640767-057A-4A36-AA9A-27E9F730CA6D}" type="slidenum">
              <a:rPr lang="nl-NL" smtClean="0"/>
              <a:t>8</a:t>
            </a:fld>
            <a:endParaRPr lang="nl-NL"/>
          </a:p>
        </p:txBody>
      </p:sp>
    </p:spTree>
    <p:extLst>
      <p:ext uri="{BB962C8B-B14F-4D97-AF65-F5344CB8AC3E}">
        <p14:creationId xmlns:p14="http://schemas.microsoft.com/office/powerpoint/2010/main" val="33906533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u="none" strike="noStrike" kern="1200" baseline="0">
                <a:solidFill>
                  <a:schemeClr val="tx1"/>
                </a:solidFill>
                <a:latin typeface="+mn-lt"/>
                <a:ea typeface="+mn-ea"/>
                <a:cs typeface="+mn-cs"/>
              </a:rPr>
              <a:t>Vraag de taalbuddy’s: hoeveel procent van de woorden van een willekeurige tekst moet je kennen om die tekst te begrijpen? Het maakt niet uit of het om een moeilijke of gemakkelijke</a:t>
            </a:r>
          </a:p>
          <a:p>
            <a:r>
              <a:rPr lang="nl-NL" sz="1200" b="0" i="0" u="none" strike="noStrike" kern="1200" baseline="0">
                <a:solidFill>
                  <a:schemeClr val="tx1"/>
                </a:solidFill>
                <a:latin typeface="+mn-lt"/>
                <a:ea typeface="+mn-ea"/>
                <a:cs typeface="+mn-cs"/>
              </a:rPr>
              <a:t>tekst gaat. Elke taalbuddy noemt een inschatting. (Dit kan ook met handopsteking: wie denkt dat 20% voldoende is; wie denkt</a:t>
            </a:r>
          </a:p>
          <a:p>
            <a:r>
              <a:rPr lang="nl-NL" sz="1200" b="0" i="0" u="none" strike="noStrike" kern="1200" baseline="0">
                <a:solidFill>
                  <a:schemeClr val="tx1"/>
                </a:solidFill>
                <a:latin typeface="+mn-lt"/>
                <a:ea typeface="+mn-ea"/>
                <a:cs typeface="+mn-cs"/>
              </a:rPr>
              <a:t>30%, et cetera)</a:t>
            </a:r>
          </a:p>
          <a:p>
            <a:r>
              <a:rPr lang="nl-NL" sz="1200" b="0" i="0" u="none" strike="noStrike" kern="1200" baseline="0">
                <a:solidFill>
                  <a:schemeClr val="tx1"/>
                </a:solidFill>
                <a:latin typeface="+mn-lt"/>
                <a:ea typeface="+mn-ea"/>
                <a:cs typeface="+mn-cs"/>
              </a:rPr>
              <a:t>• Leg uit dat de taalbuddy’s nu zelf gaan ervaren om een tekst te lezen (en proberen te begrijpen) waar delen van zijn gelaten.</a:t>
            </a:r>
          </a:p>
          <a:p>
            <a:r>
              <a:rPr lang="nl-NL" sz="1200" b="0" i="0" u="none" strike="noStrike" kern="1200" baseline="0">
                <a:solidFill>
                  <a:schemeClr val="tx1"/>
                </a:solidFill>
                <a:latin typeface="+mn-lt"/>
                <a:ea typeface="+mn-ea"/>
                <a:cs typeface="+mn-cs"/>
              </a:rPr>
              <a:t>• Laat eerst de 60%-tekst lezen. Elke asterisk staat voor een woord dat weggelaten is.</a:t>
            </a:r>
          </a:p>
          <a:p>
            <a:r>
              <a:rPr lang="nl-NL" sz="1200" b="0" i="0" u="none" strike="noStrike" kern="1200" baseline="0">
                <a:solidFill>
                  <a:schemeClr val="tx1"/>
                </a:solidFill>
                <a:latin typeface="+mn-lt"/>
                <a:ea typeface="+mn-ea"/>
                <a:cs typeface="+mn-cs"/>
              </a:rPr>
              <a:t>• Laat ze daarna de inschatting van het percentage desgewenst bijstellen.</a:t>
            </a:r>
          </a:p>
          <a:p>
            <a:r>
              <a:rPr lang="nl-NL" sz="1200" b="0" i="0" u="none" strike="noStrike" kern="1200" baseline="0">
                <a:solidFill>
                  <a:schemeClr val="tx1"/>
                </a:solidFill>
                <a:latin typeface="+mn-lt"/>
                <a:ea typeface="+mn-ea"/>
                <a:cs typeface="+mn-cs"/>
              </a:rPr>
              <a:t>• Laat vervolgens de 70%-, 80%- en de 90%-tekst lezen en vraag of iemand kan vertellen waar het over gaat. Benoem dat als je een woord ‘fout’ leest, jouw verwachting van de tekst anders wordt. Dat is moeilijk bij te stellen. </a:t>
            </a:r>
          </a:p>
          <a:p>
            <a:r>
              <a:rPr lang="nl-NL" sz="1200" b="0" i="0" u="none" strike="noStrike" kern="1200" baseline="0">
                <a:solidFill>
                  <a:schemeClr val="tx1"/>
                </a:solidFill>
                <a:latin typeface="+mn-lt"/>
                <a:ea typeface="+mn-ea"/>
                <a:cs typeface="+mn-cs"/>
              </a:rPr>
              <a:t>• Lees de 90%-tekst voor en laat de gaten door de groep invullen. Als mensen woorden noemen die wel zouden passen maar er niet staan, geef dan aan dat ze vanuit de context een juiste gok doen. Ook laaggeletterden zullen bij het lezen woorden technisch onjuist maar naar inhoud passend lezen. Taalbuddy’s waarderen dat omdat deelnemers dan wel vanuit begrip lezen.</a:t>
            </a:r>
            <a:endParaRPr lang="nl-NL"/>
          </a:p>
        </p:txBody>
      </p:sp>
      <p:sp>
        <p:nvSpPr>
          <p:cNvPr id="4" name="Tijdelijke aanduiding voor dianummer 3"/>
          <p:cNvSpPr>
            <a:spLocks noGrp="1"/>
          </p:cNvSpPr>
          <p:nvPr>
            <p:ph type="sldNum" sz="quarter" idx="5"/>
          </p:nvPr>
        </p:nvSpPr>
        <p:spPr/>
        <p:txBody>
          <a:bodyPr/>
          <a:lstStyle/>
          <a:p>
            <a:fld id="{5D640767-057A-4A36-AA9A-27E9F730CA6D}" type="slidenum">
              <a:rPr lang="nl-NL" smtClean="0"/>
              <a:t>9</a:t>
            </a:fld>
            <a:endParaRPr lang="nl-NL"/>
          </a:p>
        </p:txBody>
      </p:sp>
    </p:spTree>
    <p:extLst>
      <p:ext uri="{BB962C8B-B14F-4D97-AF65-F5344CB8AC3E}">
        <p14:creationId xmlns:p14="http://schemas.microsoft.com/office/powerpoint/2010/main" val="7012696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Stel de vraag: hoeveel procent van een tekst moet je kunnen lezen om de inhoud van de tekst te kunnen begrijpen?</a:t>
            </a:r>
          </a:p>
        </p:txBody>
      </p:sp>
      <p:sp>
        <p:nvSpPr>
          <p:cNvPr id="4" name="Tijdelijke aanduiding voor dianummer 3"/>
          <p:cNvSpPr>
            <a:spLocks noGrp="1"/>
          </p:cNvSpPr>
          <p:nvPr>
            <p:ph type="sldNum" sz="quarter" idx="5"/>
          </p:nvPr>
        </p:nvSpPr>
        <p:spPr/>
        <p:txBody>
          <a:bodyPr/>
          <a:lstStyle/>
          <a:p>
            <a:fld id="{5D640767-057A-4A36-AA9A-27E9F730CA6D}" type="slidenum">
              <a:rPr lang="nl-NL" smtClean="0"/>
              <a:t>10</a:t>
            </a:fld>
            <a:endParaRPr lang="nl-NL"/>
          </a:p>
        </p:txBody>
      </p:sp>
    </p:spTree>
    <p:extLst>
      <p:ext uri="{BB962C8B-B14F-4D97-AF65-F5344CB8AC3E}">
        <p14:creationId xmlns:p14="http://schemas.microsoft.com/office/powerpoint/2010/main" val="2963596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Je moet 100% kunnen lezen om iets te kunnen begrijpen, dit is een makkelijk voorbeeld. Maar stel dat dit over de aanvraag van een paspoort gaat? Of het invullen van een duo lening?</a:t>
            </a:r>
          </a:p>
          <a:p>
            <a:endParaRPr lang="nl-NL" dirty="0"/>
          </a:p>
        </p:txBody>
      </p:sp>
      <p:sp>
        <p:nvSpPr>
          <p:cNvPr id="4" name="Tijdelijke aanduiding voor dianummer 3"/>
          <p:cNvSpPr>
            <a:spLocks noGrp="1"/>
          </p:cNvSpPr>
          <p:nvPr>
            <p:ph type="sldNum" sz="quarter" idx="5"/>
          </p:nvPr>
        </p:nvSpPr>
        <p:spPr/>
        <p:txBody>
          <a:bodyPr/>
          <a:lstStyle/>
          <a:p>
            <a:fld id="{5D640767-057A-4A36-AA9A-27E9F730CA6D}" type="slidenum">
              <a:rPr lang="nl-NL" smtClean="0"/>
              <a:t>14</a:t>
            </a:fld>
            <a:endParaRPr lang="nl-NL"/>
          </a:p>
        </p:txBody>
      </p:sp>
    </p:spTree>
    <p:extLst>
      <p:ext uri="{BB962C8B-B14F-4D97-AF65-F5344CB8AC3E}">
        <p14:creationId xmlns:p14="http://schemas.microsoft.com/office/powerpoint/2010/main" val="1202243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
    <p:bg>
      <p:bgPr>
        <a:solidFill>
          <a:schemeClr val="tx2"/>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604520" y="820738"/>
            <a:ext cx="10924622" cy="2671762"/>
          </a:xfrm>
        </p:spPr>
        <p:txBody>
          <a:bodyPr anchor="b" anchorCtr="0"/>
          <a:lstStyle>
            <a:lvl1pPr algn="l">
              <a:lnSpc>
                <a:spcPct val="98000"/>
              </a:lnSpc>
              <a:defRPr sz="10400">
                <a:solidFill>
                  <a:schemeClr val="tx1"/>
                </a:solidFill>
              </a:defRPr>
            </a:lvl1pPr>
          </a:lstStyle>
          <a:p>
            <a:r>
              <a:rPr lang="nl-NL"/>
              <a:t>Presentatie</a:t>
            </a:r>
            <a:br>
              <a:rPr lang="nl-NL"/>
            </a:br>
            <a:r>
              <a:rPr lang="nl-NL"/>
              <a:t>Titel</a:t>
            </a:r>
          </a:p>
        </p:txBody>
      </p:sp>
      <p:sp>
        <p:nvSpPr>
          <p:cNvPr id="3" name="Ondertitel 2"/>
          <p:cNvSpPr>
            <a:spLocks noGrp="1"/>
          </p:cNvSpPr>
          <p:nvPr>
            <p:ph type="subTitle" idx="1" hasCustomPrompt="1"/>
          </p:nvPr>
        </p:nvSpPr>
        <p:spPr>
          <a:xfrm>
            <a:off x="584200" y="3275013"/>
            <a:ext cx="10998200" cy="1227137"/>
          </a:xfrm>
        </p:spPr>
        <p:txBody>
          <a:bodyPr/>
          <a:lstStyle>
            <a:lvl1pPr marL="0" indent="0" algn="l">
              <a:buNone/>
              <a:defRPr sz="74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Subtitel</a:t>
            </a:r>
          </a:p>
        </p:txBody>
      </p:sp>
      <p:pic>
        <p:nvPicPr>
          <p:cNvPr id="10" name="Afbeelding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61096" y="5160966"/>
            <a:ext cx="2682000" cy="1378851"/>
          </a:xfrm>
          <a:prstGeom prst="rect">
            <a:avLst/>
          </a:prstGeom>
        </p:spPr>
      </p:pic>
      <p:sp>
        <p:nvSpPr>
          <p:cNvPr id="12" name="Tijdelijke aanduiding voor tekst 11"/>
          <p:cNvSpPr>
            <a:spLocks noGrp="1"/>
          </p:cNvSpPr>
          <p:nvPr>
            <p:ph type="body" sz="quarter" idx="10" hasCustomPrompt="1"/>
          </p:nvPr>
        </p:nvSpPr>
        <p:spPr>
          <a:xfrm>
            <a:off x="609600" y="5357947"/>
            <a:ext cx="5685692" cy="926124"/>
          </a:xfrm>
        </p:spPr>
        <p:txBody>
          <a:bodyPr/>
          <a:lstStyle>
            <a:lvl1pPr>
              <a:lnSpc>
                <a:spcPct val="90000"/>
              </a:lnSpc>
              <a:defRPr sz="2400" baseline="0"/>
            </a:lvl1pPr>
            <a:lvl3pPr marL="0" indent="0">
              <a:buNone/>
              <a:defRPr/>
            </a:lvl3pPr>
            <a:lvl4pPr marL="180975" indent="0">
              <a:buNone/>
              <a:defRPr/>
            </a:lvl4pPr>
            <a:lvl5pPr marL="361950" indent="0">
              <a:buNone/>
              <a:defRPr/>
            </a:lvl5pPr>
          </a:lstStyle>
          <a:p>
            <a:pPr lvl="0"/>
            <a:r>
              <a:rPr lang="nl-NL"/>
              <a:t>Auteur</a:t>
            </a:r>
          </a:p>
          <a:p>
            <a:pPr lvl="0"/>
            <a:r>
              <a:rPr lang="nl-NL"/>
              <a:t>dag maand jaar</a:t>
            </a:r>
          </a:p>
        </p:txBody>
      </p:sp>
    </p:spTree>
    <p:extLst>
      <p:ext uri="{BB962C8B-B14F-4D97-AF65-F5344CB8AC3E}">
        <p14:creationId xmlns:p14="http://schemas.microsoft.com/office/powerpoint/2010/main" val="372601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tx2"/>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93722" y="559600"/>
            <a:ext cx="10515600" cy="1423975"/>
          </a:xfrm>
        </p:spPr>
        <p:txBody>
          <a:bodyPr anchor="b" anchorCtr="0"/>
          <a:lstStyle>
            <a:lvl1pPr>
              <a:lnSpc>
                <a:spcPct val="96000"/>
              </a:lnSpc>
              <a:defRPr sz="5200" baseline="0"/>
            </a:lvl1pPr>
          </a:lstStyle>
          <a:p>
            <a:r>
              <a:rPr lang="nl-NL" err="1"/>
              <a:t>Chapter</a:t>
            </a:r>
            <a:br>
              <a:rPr lang="nl-NL"/>
            </a:br>
            <a:r>
              <a:rPr lang="nl-NL"/>
              <a:t>Titel</a:t>
            </a:r>
          </a:p>
        </p:txBody>
      </p:sp>
      <p:sp>
        <p:nvSpPr>
          <p:cNvPr id="3" name="Tijdelijke aanduiding voor tekst 2"/>
          <p:cNvSpPr>
            <a:spLocks noGrp="1"/>
          </p:cNvSpPr>
          <p:nvPr>
            <p:ph type="body" idx="1" hasCustomPrompt="1"/>
          </p:nvPr>
        </p:nvSpPr>
        <p:spPr>
          <a:xfrm>
            <a:off x="601030" y="1904463"/>
            <a:ext cx="10515600" cy="1500187"/>
          </a:xfrm>
        </p:spPr>
        <p:txBody>
          <a:bodyPr/>
          <a:lstStyle>
            <a:lvl1pPr marL="0" indent="0">
              <a:buNone/>
              <a:defRPr sz="36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Subtitel</a:t>
            </a:r>
          </a:p>
        </p:txBody>
      </p:sp>
      <p:pic>
        <p:nvPicPr>
          <p:cNvPr id="9" name="Afbeelding 8"/>
          <p:cNvPicPr>
            <a:picLocks noChangeAspect="1"/>
          </p:cNvPicPr>
          <p:nvPr userDrawn="1"/>
        </p:nvPicPr>
        <p:blipFill rotWithShape="1">
          <a:blip r:embed="rId2" cstate="print">
            <a:extLst>
              <a:ext uri="{28A0092B-C50C-407E-A947-70E740481C1C}">
                <a14:useLocalDpi xmlns:a14="http://schemas.microsoft.com/office/drawing/2010/main" val="0"/>
              </a:ext>
            </a:extLst>
          </a:blip>
          <a:srcRect r="58513"/>
          <a:stretch/>
        </p:blipFill>
        <p:spPr>
          <a:xfrm>
            <a:off x="11421508" y="6076950"/>
            <a:ext cx="566491" cy="702000"/>
          </a:xfrm>
          <a:prstGeom prst="rect">
            <a:avLst/>
          </a:prstGeom>
        </p:spPr>
      </p:pic>
    </p:spTree>
    <p:extLst>
      <p:ext uri="{BB962C8B-B14F-4D97-AF65-F5344CB8AC3E}">
        <p14:creationId xmlns:p14="http://schemas.microsoft.com/office/powerpoint/2010/main" val="4132442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p>
        </p:txBody>
      </p:sp>
      <p:sp>
        <p:nvSpPr>
          <p:cNvPr id="3" name="Tijdelijke aanduiding voor inhoud 2"/>
          <p:cNvSpPr>
            <a:spLocks noGrp="1"/>
          </p:cNvSpPr>
          <p:nvPr>
            <p:ph idx="1"/>
          </p:nvPr>
        </p:nvSpPr>
        <p:spPr>
          <a:xfrm>
            <a:off x="571500" y="2045495"/>
            <a:ext cx="9000000" cy="3848100"/>
          </a:xfrm>
        </p:spPr>
        <p:txBody>
          <a:bodyPr/>
          <a:lstStyle>
            <a:lvl1pPr>
              <a:lnSpc>
                <a:spcPct val="110000"/>
              </a:lnSpc>
              <a:defRPr sz="2400"/>
            </a:lvl1pPr>
            <a:lvl2pPr>
              <a:lnSpc>
                <a:spcPct val="110000"/>
              </a:lnSpc>
              <a:defRPr sz="2400"/>
            </a:lvl2pPr>
            <a:lvl3pPr>
              <a:lnSpc>
                <a:spcPct val="110000"/>
              </a:lnSpc>
              <a:defRPr sz="2400"/>
            </a:lvl3pPr>
            <a:lvl4pPr>
              <a:lnSpc>
                <a:spcPct val="110000"/>
              </a:lnSpc>
              <a:defRPr sz="2400"/>
            </a:lvl4pPr>
            <a:lvl5pPr>
              <a:lnSpc>
                <a:spcPct val="110000"/>
              </a:lnSpc>
              <a:defRPr sz="24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voettekst 4"/>
          <p:cNvSpPr>
            <a:spLocks noGrp="1"/>
          </p:cNvSpPr>
          <p:nvPr>
            <p:ph type="ftr" sz="quarter" idx="11"/>
          </p:nvPr>
        </p:nvSpPr>
        <p:spPr/>
        <p:txBody>
          <a:bodyPr/>
          <a:lstStyle/>
          <a:p>
            <a:r>
              <a:rPr lang="nl-NL"/>
              <a:t>Taalbuddy bijeenkomst 1 - Kennismaking</a:t>
            </a:r>
          </a:p>
        </p:txBody>
      </p:sp>
      <p:sp>
        <p:nvSpPr>
          <p:cNvPr id="6" name="Tijdelijke aanduiding voor dianummer 5"/>
          <p:cNvSpPr>
            <a:spLocks noGrp="1"/>
          </p:cNvSpPr>
          <p:nvPr>
            <p:ph type="sldNum" sz="quarter" idx="12"/>
          </p:nvPr>
        </p:nvSpPr>
        <p:spPr/>
        <p:txBody>
          <a:bodyPr/>
          <a:lstStyle/>
          <a:p>
            <a:fld id="{9AA2FC48-BCFE-4310-BE43-51E56148A879}" type="slidenum">
              <a:rPr lang="nl-NL" smtClean="0"/>
              <a:t>‹nr.›</a:t>
            </a:fld>
            <a:endParaRPr lang="nl-NL"/>
          </a:p>
        </p:txBody>
      </p:sp>
      <p:sp>
        <p:nvSpPr>
          <p:cNvPr id="7" name="Tekstvak 6"/>
          <p:cNvSpPr txBox="1"/>
          <p:nvPr userDrawn="1"/>
        </p:nvSpPr>
        <p:spPr>
          <a:xfrm>
            <a:off x="-1864948" y="2070101"/>
            <a:ext cx="1800000" cy="3343274"/>
          </a:xfrm>
          <a:prstGeom prst="rect">
            <a:avLst/>
          </a:prstGeom>
          <a:solidFill>
            <a:schemeClr val="accent3"/>
          </a:solidFill>
        </p:spPr>
        <p:txBody>
          <a:bodyPr wrap="square" rtlCol="0">
            <a:noAutofit/>
          </a:bodyPr>
          <a:lstStyle/>
          <a:p>
            <a:r>
              <a:rPr lang="nl-NL" sz="1000" noProof="0">
                <a:solidFill>
                  <a:schemeClr val="tx1"/>
                </a:solidFill>
              </a:rPr>
              <a:t>Tekst opmaken door lijstniveau te verlagen of te verhogen.</a:t>
            </a:r>
          </a:p>
          <a:p>
            <a:endParaRPr lang="nl-NL" sz="1000" noProof="0">
              <a:solidFill>
                <a:schemeClr val="tx1"/>
              </a:solidFill>
            </a:endParaRPr>
          </a:p>
          <a:p>
            <a:r>
              <a:rPr lang="nl-NL" sz="1000" noProof="0">
                <a:solidFill>
                  <a:schemeClr val="tx1"/>
                </a:solidFill>
              </a:rPr>
              <a:t>Plaats de cursor in de tekst en gebruik deze 2 knoppen</a:t>
            </a:r>
            <a:r>
              <a:rPr lang="nl-NL" sz="1000" baseline="0" noProof="0">
                <a:solidFill>
                  <a:schemeClr val="tx1"/>
                </a:solidFill>
              </a:rPr>
              <a:t> </a:t>
            </a:r>
            <a:r>
              <a:rPr lang="nl-NL" sz="1000" noProof="0">
                <a:solidFill>
                  <a:schemeClr val="tx1"/>
                </a:solidFill>
              </a:rPr>
              <a:t>(@ tab Start/Home - </a:t>
            </a:r>
            <a:r>
              <a:rPr lang="nl-NL" sz="1000" noProof="0" err="1">
                <a:solidFill>
                  <a:schemeClr val="tx1"/>
                </a:solidFill>
              </a:rPr>
              <a:t>grp</a:t>
            </a:r>
            <a:r>
              <a:rPr lang="nl-NL" sz="1000" noProof="0">
                <a:solidFill>
                  <a:schemeClr val="tx1"/>
                </a:solidFill>
              </a:rPr>
              <a:t> Alinea/</a:t>
            </a:r>
            <a:r>
              <a:rPr lang="nl-NL" sz="1000" noProof="0" err="1">
                <a:solidFill>
                  <a:schemeClr val="tx1"/>
                </a:solidFill>
              </a:rPr>
              <a:t>Paragraph</a:t>
            </a:r>
            <a:r>
              <a:rPr lang="nl-NL" sz="1000" noProof="0">
                <a:solidFill>
                  <a:schemeClr val="tx1"/>
                </a:solidFill>
              </a:rPr>
              <a:t>)</a:t>
            </a:r>
          </a:p>
          <a:p>
            <a:endParaRPr lang="nl-NL" sz="1000" noProof="0">
              <a:solidFill>
                <a:schemeClr val="tx1"/>
              </a:solidFill>
            </a:endParaRPr>
          </a:p>
          <a:p>
            <a:endParaRPr lang="nl-NL" sz="1000" noProof="0">
              <a:solidFill>
                <a:schemeClr val="tx1"/>
              </a:solidFill>
            </a:endParaRPr>
          </a:p>
          <a:p>
            <a:endParaRPr lang="nl-NL" sz="1000" noProof="0">
              <a:solidFill>
                <a:schemeClr val="tx1"/>
              </a:solidFill>
            </a:endParaRPr>
          </a:p>
          <a:p>
            <a:endParaRPr lang="nl-NL" sz="1000" noProof="0">
              <a:solidFill>
                <a:schemeClr val="tx1"/>
              </a:solidFill>
            </a:endParaRPr>
          </a:p>
          <a:p>
            <a:endParaRPr lang="nl-NL" sz="1000" noProof="0">
              <a:solidFill>
                <a:schemeClr val="tx1"/>
              </a:solidFill>
            </a:endParaRPr>
          </a:p>
          <a:p>
            <a:endParaRPr lang="nl-NL" sz="1000" noProof="0">
              <a:solidFill>
                <a:schemeClr val="tx1"/>
              </a:solidFill>
            </a:endParaRPr>
          </a:p>
          <a:p>
            <a:endParaRPr lang="nl-NL" sz="1000" noProof="0">
              <a:solidFill>
                <a:schemeClr val="tx1"/>
              </a:solidFill>
            </a:endParaRPr>
          </a:p>
          <a:p>
            <a:r>
              <a:rPr lang="nl-NL" sz="1000" noProof="0">
                <a:solidFill>
                  <a:schemeClr val="tx1"/>
                </a:solidFill>
              </a:rPr>
              <a:t>1 = tekst</a:t>
            </a:r>
          </a:p>
          <a:p>
            <a:r>
              <a:rPr lang="nl-NL" sz="1000" noProof="0">
                <a:solidFill>
                  <a:schemeClr val="tx1"/>
                </a:solidFill>
              </a:rPr>
              <a:t>2 = </a:t>
            </a:r>
            <a:r>
              <a:rPr lang="nl-NL" sz="1000" b="0" noProof="0">
                <a:solidFill>
                  <a:schemeClr val="tx2"/>
                </a:solidFill>
              </a:rPr>
              <a:t>oker tekst</a:t>
            </a:r>
          </a:p>
          <a:p>
            <a:r>
              <a:rPr lang="nl-NL" sz="1000" noProof="0">
                <a:solidFill>
                  <a:schemeClr val="tx1"/>
                </a:solidFill>
              </a:rPr>
              <a:t>3 = </a:t>
            </a:r>
            <a:r>
              <a:rPr lang="nl-NL" sz="1000" noProof="0">
                <a:solidFill>
                  <a:schemeClr val="tx1"/>
                </a:solidFill>
                <a:sym typeface="Symbol" panose="05050102010706020507" pitchFamily="18" charset="2"/>
              </a:rPr>
              <a:t></a:t>
            </a:r>
            <a:r>
              <a:rPr lang="nl-NL" sz="1000" noProof="0">
                <a:solidFill>
                  <a:schemeClr val="tx1"/>
                </a:solidFill>
              </a:rPr>
              <a:t> </a:t>
            </a:r>
            <a:r>
              <a:rPr lang="nl-NL" sz="1000" b="0" baseline="0" noProof="0">
                <a:solidFill>
                  <a:schemeClr val="tx1"/>
                </a:solidFill>
              </a:rPr>
              <a:t>tekst</a:t>
            </a:r>
            <a:endParaRPr lang="nl-NL" sz="1000" b="0" noProof="0">
              <a:solidFill>
                <a:schemeClr val="tx1"/>
              </a:solidFill>
            </a:endParaRPr>
          </a:p>
          <a:p>
            <a:r>
              <a:rPr lang="nl-NL" sz="1000" noProof="0">
                <a:solidFill>
                  <a:schemeClr val="tx1"/>
                </a:solidFill>
              </a:rPr>
              <a:t>4 =    </a:t>
            </a:r>
            <a:r>
              <a:rPr lang="nl-NL" sz="1000" noProof="0">
                <a:solidFill>
                  <a:schemeClr val="tx1"/>
                </a:solidFill>
                <a:sym typeface="Symbol" panose="05050102010706020507" pitchFamily="18" charset="2"/>
              </a:rPr>
              <a:t></a:t>
            </a:r>
            <a:r>
              <a:rPr lang="nl-NL" sz="1000" b="1" noProof="0">
                <a:solidFill>
                  <a:schemeClr val="tx1"/>
                </a:solidFill>
              </a:rPr>
              <a:t> </a:t>
            </a:r>
            <a:r>
              <a:rPr lang="nl-NL" sz="1000" b="0" noProof="0">
                <a:solidFill>
                  <a:schemeClr val="tx1"/>
                </a:solidFill>
              </a:rPr>
              <a:t>tekst</a:t>
            </a:r>
          </a:p>
          <a:p>
            <a:r>
              <a:rPr lang="nl-NL" sz="1000" noProof="0">
                <a:solidFill>
                  <a:schemeClr val="tx1"/>
                </a:solidFill>
              </a:rPr>
              <a:t>5 =       </a:t>
            </a:r>
            <a:r>
              <a:rPr lang="nl-NL" sz="1000" noProof="0">
                <a:solidFill>
                  <a:schemeClr val="tx1"/>
                </a:solidFill>
                <a:sym typeface="Symbol" panose="05050102010706020507" pitchFamily="18" charset="2"/>
              </a:rPr>
              <a:t> </a:t>
            </a:r>
            <a:r>
              <a:rPr lang="nl-NL" sz="1000" b="0" noProof="0">
                <a:solidFill>
                  <a:schemeClr val="tx1"/>
                </a:solidFill>
              </a:rPr>
              <a:t>tekst</a:t>
            </a:r>
            <a:endParaRPr lang="nl-NL" sz="1000" noProof="0">
              <a:solidFill>
                <a:schemeClr val="tx1"/>
              </a:solidFill>
            </a:endParaRPr>
          </a:p>
        </p:txBody>
      </p:sp>
      <p:pic>
        <p:nvPicPr>
          <p:cNvPr id="8" name="Afbeelding 7"/>
          <p:cNvPicPr>
            <a:picLocks noChangeAspect="1"/>
          </p:cNvPicPr>
          <p:nvPr userDrawn="1"/>
        </p:nvPicPr>
        <p:blipFill>
          <a:blip r:embed="rId2"/>
          <a:stretch>
            <a:fillRect/>
          </a:stretch>
        </p:blipFill>
        <p:spPr>
          <a:xfrm>
            <a:off x="-1772528" y="3465031"/>
            <a:ext cx="1285875" cy="914400"/>
          </a:xfrm>
          <a:prstGeom prst="rect">
            <a:avLst/>
          </a:prstGeom>
        </p:spPr>
      </p:pic>
    </p:spTree>
    <p:extLst>
      <p:ext uri="{BB962C8B-B14F-4D97-AF65-F5344CB8AC3E}">
        <p14:creationId xmlns:p14="http://schemas.microsoft.com/office/powerpoint/2010/main" val="5469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p>
        </p:txBody>
      </p:sp>
      <p:sp>
        <p:nvSpPr>
          <p:cNvPr id="3" name="Tijdelijke aanduiding voor inhoud 2"/>
          <p:cNvSpPr>
            <a:spLocks noGrp="1"/>
          </p:cNvSpPr>
          <p:nvPr>
            <p:ph sz="half" idx="1"/>
          </p:nvPr>
        </p:nvSpPr>
        <p:spPr>
          <a:xfrm>
            <a:off x="571500" y="2048400"/>
            <a:ext cx="5346221" cy="38484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260282" y="2048400"/>
            <a:ext cx="5346000" cy="38484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voettekst 7"/>
          <p:cNvSpPr>
            <a:spLocks noGrp="1"/>
          </p:cNvSpPr>
          <p:nvPr>
            <p:ph type="ftr" sz="quarter" idx="10"/>
          </p:nvPr>
        </p:nvSpPr>
        <p:spPr/>
        <p:txBody>
          <a:bodyPr/>
          <a:lstStyle/>
          <a:p>
            <a:r>
              <a:rPr lang="nl-NL"/>
              <a:t>Taalbuddy bijeenkomst 1 - Kennismaking</a:t>
            </a:r>
          </a:p>
        </p:txBody>
      </p:sp>
      <p:sp>
        <p:nvSpPr>
          <p:cNvPr id="9" name="Tijdelijke aanduiding voor dianummer 8"/>
          <p:cNvSpPr>
            <a:spLocks noGrp="1"/>
          </p:cNvSpPr>
          <p:nvPr>
            <p:ph type="sldNum" sz="quarter" idx="11"/>
          </p:nvPr>
        </p:nvSpPr>
        <p:spPr/>
        <p:txBody>
          <a:bodyPr/>
          <a:lstStyle/>
          <a:p>
            <a:fld id="{9AA2FC48-BCFE-4310-BE43-51E56148A879}" type="slidenum">
              <a:rPr lang="nl-NL" smtClean="0"/>
              <a:pPr/>
              <a:t>‹nr.›</a:t>
            </a:fld>
            <a:endParaRPr lang="nl-NL"/>
          </a:p>
        </p:txBody>
      </p:sp>
      <p:sp>
        <p:nvSpPr>
          <p:cNvPr id="10" name="Tekstvak 9"/>
          <p:cNvSpPr txBox="1"/>
          <p:nvPr userDrawn="1"/>
        </p:nvSpPr>
        <p:spPr>
          <a:xfrm>
            <a:off x="-1864948" y="2070101"/>
            <a:ext cx="1800000" cy="3343274"/>
          </a:xfrm>
          <a:prstGeom prst="rect">
            <a:avLst/>
          </a:prstGeom>
          <a:solidFill>
            <a:schemeClr val="accent3"/>
          </a:solidFill>
        </p:spPr>
        <p:txBody>
          <a:bodyPr wrap="square" rtlCol="0">
            <a:noAutofit/>
          </a:bodyPr>
          <a:lstStyle/>
          <a:p>
            <a:r>
              <a:rPr lang="nl-NL" sz="1000" noProof="0">
                <a:solidFill>
                  <a:schemeClr val="tx1"/>
                </a:solidFill>
              </a:rPr>
              <a:t>Tekst opmaken door lijstniveau te verlagen of te verhogen.</a:t>
            </a:r>
          </a:p>
          <a:p>
            <a:endParaRPr lang="nl-NL" sz="1000" noProof="0">
              <a:solidFill>
                <a:schemeClr val="tx1"/>
              </a:solidFill>
            </a:endParaRPr>
          </a:p>
          <a:p>
            <a:r>
              <a:rPr lang="nl-NL" sz="1000" noProof="0">
                <a:solidFill>
                  <a:schemeClr val="tx1"/>
                </a:solidFill>
              </a:rPr>
              <a:t>Plaats de cursor in de tekst en gebruik deze 2 knoppen</a:t>
            </a:r>
            <a:r>
              <a:rPr lang="nl-NL" sz="1000" baseline="0" noProof="0">
                <a:solidFill>
                  <a:schemeClr val="tx1"/>
                </a:solidFill>
              </a:rPr>
              <a:t> </a:t>
            </a:r>
            <a:r>
              <a:rPr lang="nl-NL" sz="1000" noProof="0">
                <a:solidFill>
                  <a:schemeClr val="tx1"/>
                </a:solidFill>
              </a:rPr>
              <a:t>(@ tab Start/Home - </a:t>
            </a:r>
            <a:r>
              <a:rPr lang="nl-NL" sz="1000" noProof="0" err="1">
                <a:solidFill>
                  <a:schemeClr val="tx1"/>
                </a:solidFill>
              </a:rPr>
              <a:t>grp</a:t>
            </a:r>
            <a:r>
              <a:rPr lang="nl-NL" sz="1000" noProof="0">
                <a:solidFill>
                  <a:schemeClr val="tx1"/>
                </a:solidFill>
              </a:rPr>
              <a:t> Alinea/</a:t>
            </a:r>
            <a:r>
              <a:rPr lang="nl-NL" sz="1000" noProof="0" err="1">
                <a:solidFill>
                  <a:schemeClr val="tx1"/>
                </a:solidFill>
              </a:rPr>
              <a:t>Paragraph</a:t>
            </a:r>
            <a:r>
              <a:rPr lang="nl-NL" sz="1000" noProof="0">
                <a:solidFill>
                  <a:schemeClr val="tx1"/>
                </a:solidFill>
              </a:rPr>
              <a:t>)</a:t>
            </a:r>
          </a:p>
          <a:p>
            <a:endParaRPr lang="nl-NL" sz="1000" noProof="0">
              <a:solidFill>
                <a:schemeClr val="tx1"/>
              </a:solidFill>
            </a:endParaRPr>
          </a:p>
          <a:p>
            <a:endParaRPr lang="nl-NL" sz="1000" noProof="0">
              <a:solidFill>
                <a:schemeClr val="tx1"/>
              </a:solidFill>
            </a:endParaRPr>
          </a:p>
          <a:p>
            <a:endParaRPr lang="nl-NL" sz="1000" noProof="0">
              <a:solidFill>
                <a:schemeClr val="tx1"/>
              </a:solidFill>
            </a:endParaRPr>
          </a:p>
          <a:p>
            <a:endParaRPr lang="nl-NL" sz="1000" noProof="0">
              <a:solidFill>
                <a:schemeClr val="tx1"/>
              </a:solidFill>
            </a:endParaRPr>
          </a:p>
          <a:p>
            <a:endParaRPr lang="nl-NL" sz="1000" noProof="0">
              <a:solidFill>
                <a:schemeClr val="tx1"/>
              </a:solidFill>
            </a:endParaRPr>
          </a:p>
          <a:p>
            <a:endParaRPr lang="nl-NL" sz="1000" noProof="0">
              <a:solidFill>
                <a:schemeClr val="tx1"/>
              </a:solidFill>
            </a:endParaRPr>
          </a:p>
          <a:p>
            <a:endParaRPr lang="nl-NL" sz="1000" noProof="0">
              <a:solidFill>
                <a:schemeClr val="tx1"/>
              </a:solidFill>
            </a:endParaRPr>
          </a:p>
          <a:p>
            <a:r>
              <a:rPr lang="nl-NL" sz="1000" noProof="0">
                <a:solidFill>
                  <a:schemeClr val="tx1"/>
                </a:solidFill>
              </a:rPr>
              <a:t>1 = tekst</a:t>
            </a:r>
          </a:p>
          <a:p>
            <a:r>
              <a:rPr lang="nl-NL" sz="1000" noProof="0">
                <a:solidFill>
                  <a:schemeClr val="tx1"/>
                </a:solidFill>
              </a:rPr>
              <a:t>2 = </a:t>
            </a:r>
            <a:r>
              <a:rPr lang="nl-NL" sz="1000" b="0" noProof="0">
                <a:solidFill>
                  <a:schemeClr val="tx2"/>
                </a:solidFill>
              </a:rPr>
              <a:t>oker tekst</a:t>
            </a:r>
          </a:p>
          <a:p>
            <a:r>
              <a:rPr lang="nl-NL" sz="1000" noProof="0">
                <a:solidFill>
                  <a:schemeClr val="tx1"/>
                </a:solidFill>
              </a:rPr>
              <a:t>3 = </a:t>
            </a:r>
            <a:r>
              <a:rPr lang="nl-NL" sz="1000" noProof="0">
                <a:solidFill>
                  <a:schemeClr val="tx1"/>
                </a:solidFill>
                <a:sym typeface="Symbol" panose="05050102010706020507" pitchFamily="18" charset="2"/>
              </a:rPr>
              <a:t></a:t>
            </a:r>
            <a:r>
              <a:rPr lang="nl-NL" sz="1000" noProof="0">
                <a:solidFill>
                  <a:schemeClr val="tx1"/>
                </a:solidFill>
              </a:rPr>
              <a:t> </a:t>
            </a:r>
            <a:r>
              <a:rPr lang="nl-NL" sz="1000" b="0" baseline="0" noProof="0">
                <a:solidFill>
                  <a:schemeClr val="tx1"/>
                </a:solidFill>
              </a:rPr>
              <a:t>tekst</a:t>
            </a:r>
            <a:endParaRPr lang="nl-NL" sz="1000" b="0" noProof="0">
              <a:solidFill>
                <a:schemeClr val="tx1"/>
              </a:solidFill>
            </a:endParaRPr>
          </a:p>
          <a:p>
            <a:r>
              <a:rPr lang="nl-NL" sz="1000" noProof="0">
                <a:solidFill>
                  <a:schemeClr val="tx1"/>
                </a:solidFill>
              </a:rPr>
              <a:t>4 =    </a:t>
            </a:r>
            <a:r>
              <a:rPr lang="nl-NL" sz="1000" noProof="0">
                <a:solidFill>
                  <a:schemeClr val="tx1"/>
                </a:solidFill>
                <a:sym typeface="Symbol" panose="05050102010706020507" pitchFamily="18" charset="2"/>
              </a:rPr>
              <a:t></a:t>
            </a:r>
            <a:r>
              <a:rPr lang="nl-NL" sz="1000" b="1" noProof="0">
                <a:solidFill>
                  <a:schemeClr val="tx1"/>
                </a:solidFill>
              </a:rPr>
              <a:t> </a:t>
            </a:r>
            <a:r>
              <a:rPr lang="nl-NL" sz="1000" b="0" noProof="0">
                <a:solidFill>
                  <a:schemeClr val="tx1"/>
                </a:solidFill>
              </a:rPr>
              <a:t>tekst</a:t>
            </a:r>
          </a:p>
          <a:p>
            <a:r>
              <a:rPr lang="nl-NL" sz="1000" noProof="0">
                <a:solidFill>
                  <a:schemeClr val="tx1"/>
                </a:solidFill>
              </a:rPr>
              <a:t>5 =       </a:t>
            </a:r>
            <a:r>
              <a:rPr lang="nl-NL" sz="1000" noProof="0">
                <a:solidFill>
                  <a:schemeClr val="tx1"/>
                </a:solidFill>
                <a:sym typeface="Symbol" panose="05050102010706020507" pitchFamily="18" charset="2"/>
              </a:rPr>
              <a:t> </a:t>
            </a:r>
            <a:r>
              <a:rPr lang="nl-NL" sz="1000" b="0" noProof="0">
                <a:solidFill>
                  <a:schemeClr val="tx1"/>
                </a:solidFill>
              </a:rPr>
              <a:t>tekst</a:t>
            </a:r>
            <a:endParaRPr lang="nl-NL" sz="1000" noProof="0">
              <a:solidFill>
                <a:schemeClr val="tx1"/>
              </a:solidFill>
            </a:endParaRPr>
          </a:p>
        </p:txBody>
      </p:sp>
      <p:pic>
        <p:nvPicPr>
          <p:cNvPr id="11" name="Afbeelding 10"/>
          <p:cNvPicPr>
            <a:picLocks noChangeAspect="1"/>
          </p:cNvPicPr>
          <p:nvPr userDrawn="1"/>
        </p:nvPicPr>
        <p:blipFill>
          <a:blip r:embed="rId2"/>
          <a:stretch>
            <a:fillRect/>
          </a:stretch>
        </p:blipFill>
        <p:spPr>
          <a:xfrm>
            <a:off x="-1772528" y="3465031"/>
            <a:ext cx="1285875" cy="914400"/>
          </a:xfrm>
          <a:prstGeom prst="rect">
            <a:avLst/>
          </a:prstGeom>
        </p:spPr>
      </p:pic>
    </p:spTree>
    <p:extLst>
      <p:ext uri="{BB962C8B-B14F-4D97-AF65-F5344CB8AC3E}">
        <p14:creationId xmlns:p14="http://schemas.microsoft.com/office/powerpoint/2010/main" val="4191695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p>
        </p:txBody>
      </p:sp>
      <p:sp>
        <p:nvSpPr>
          <p:cNvPr id="6" name="Tijdelijke aanduiding voor voettekst 5"/>
          <p:cNvSpPr>
            <a:spLocks noGrp="1"/>
          </p:cNvSpPr>
          <p:nvPr>
            <p:ph type="ftr" sz="quarter" idx="10"/>
          </p:nvPr>
        </p:nvSpPr>
        <p:spPr/>
        <p:txBody>
          <a:bodyPr/>
          <a:lstStyle/>
          <a:p>
            <a:r>
              <a:rPr lang="nl-NL"/>
              <a:t>Taalbuddy bijeenkomst 1 - Kennismaking</a:t>
            </a:r>
          </a:p>
        </p:txBody>
      </p:sp>
      <p:sp>
        <p:nvSpPr>
          <p:cNvPr id="7" name="Tijdelijke aanduiding voor dianummer 6"/>
          <p:cNvSpPr>
            <a:spLocks noGrp="1"/>
          </p:cNvSpPr>
          <p:nvPr>
            <p:ph type="sldNum" sz="quarter" idx="11"/>
          </p:nvPr>
        </p:nvSpPr>
        <p:spPr/>
        <p:txBody>
          <a:bodyPr/>
          <a:lstStyle/>
          <a:p>
            <a:fld id="{9AA2FC48-BCFE-4310-BE43-51E56148A879}" type="slidenum">
              <a:rPr lang="nl-NL" smtClean="0"/>
              <a:pPr/>
              <a:t>‹nr.›</a:t>
            </a:fld>
            <a:endParaRPr lang="nl-NL"/>
          </a:p>
        </p:txBody>
      </p:sp>
    </p:spTree>
    <p:extLst>
      <p:ext uri="{BB962C8B-B14F-4D97-AF65-F5344CB8AC3E}">
        <p14:creationId xmlns:p14="http://schemas.microsoft.com/office/powerpoint/2010/main" val="1966192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3" name="Tijdelijke aanduiding voor voettekst 2"/>
          <p:cNvSpPr>
            <a:spLocks noGrp="1"/>
          </p:cNvSpPr>
          <p:nvPr>
            <p:ph type="ftr" sz="quarter" idx="11"/>
          </p:nvPr>
        </p:nvSpPr>
        <p:spPr/>
        <p:txBody>
          <a:bodyPr/>
          <a:lstStyle/>
          <a:p>
            <a:r>
              <a:rPr lang="nl-NL"/>
              <a:t>Taalbuddy bijeenkomst 1 - Kennismaking</a:t>
            </a:r>
          </a:p>
        </p:txBody>
      </p:sp>
      <p:sp>
        <p:nvSpPr>
          <p:cNvPr id="4" name="Tijdelijke aanduiding voor dianummer 3"/>
          <p:cNvSpPr>
            <a:spLocks noGrp="1"/>
          </p:cNvSpPr>
          <p:nvPr>
            <p:ph type="sldNum" sz="quarter" idx="12"/>
          </p:nvPr>
        </p:nvSpPr>
        <p:spPr/>
        <p:txBody>
          <a:bodyPr/>
          <a:lstStyle/>
          <a:p>
            <a:fld id="{9AA2FC48-BCFE-4310-BE43-51E56148A879}" type="slidenum">
              <a:rPr lang="nl-NL" smtClean="0"/>
              <a:t>‹nr.›</a:t>
            </a:fld>
            <a:endParaRPr lang="nl-NL"/>
          </a:p>
        </p:txBody>
      </p:sp>
    </p:spTree>
    <p:extLst>
      <p:ext uri="{BB962C8B-B14F-4D97-AF65-F5344CB8AC3E}">
        <p14:creationId xmlns:p14="http://schemas.microsoft.com/office/powerpoint/2010/main" val="1310063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563256" y="566190"/>
            <a:ext cx="11031843" cy="1198318"/>
          </a:xfrm>
          <a:prstGeom prst="rect">
            <a:avLst/>
          </a:prstGeom>
        </p:spPr>
        <p:txBody>
          <a:bodyPr vert="horz" lIns="0" tIns="0" rIns="0" bIns="0" rtlCol="0" anchor="t" anchorCtr="0">
            <a:noAutofit/>
          </a:bodyPr>
          <a:lstStyle/>
          <a:p>
            <a:r>
              <a:rPr lang="nl-NL"/>
              <a:t>Klik om de stijl te bewerken</a:t>
            </a:r>
          </a:p>
        </p:txBody>
      </p:sp>
      <p:sp>
        <p:nvSpPr>
          <p:cNvPr id="3" name="Tijdelijke aanduiding voor tekst 2"/>
          <p:cNvSpPr>
            <a:spLocks noGrp="1"/>
          </p:cNvSpPr>
          <p:nvPr>
            <p:ph type="body" idx="1"/>
          </p:nvPr>
        </p:nvSpPr>
        <p:spPr>
          <a:xfrm>
            <a:off x="571500" y="2045495"/>
            <a:ext cx="11049000" cy="3848100"/>
          </a:xfrm>
          <a:prstGeom prst="rect">
            <a:avLst/>
          </a:prstGeom>
        </p:spPr>
        <p:txBody>
          <a:bodyPr vert="horz" lIns="0" tIns="0" rIns="0" bIns="0" rtlCol="0">
            <a:no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voettekst 4"/>
          <p:cNvSpPr>
            <a:spLocks noGrp="1"/>
          </p:cNvSpPr>
          <p:nvPr>
            <p:ph type="ftr" sz="quarter" idx="3"/>
          </p:nvPr>
        </p:nvSpPr>
        <p:spPr>
          <a:xfrm>
            <a:off x="1509714" y="6233323"/>
            <a:ext cx="9855200" cy="307178"/>
          </a:xfrm>
          <a:prstGeom prst="rect">
            <a:avLst/>
          </a:prstGeom>
        </p:spPr>
        <p:txBody>
          <a:bodyPr vert="horz" lIns="0" tIns="0" rIns="0" bIns="0" rtlCol="0" anchor="t" anchorCtr="0"/>
          <a:lstStyle>
            <a:lvl1pPr algn="l">
              <a:defRPr sz="1500">
                <a:solidFill>
                  <a:schemeClr val="tx2"/>
                </a:solidFill>
              </a:defRPr>
            </a:lvl1pPr>
          </a:lstStyle>
          <a:p>
            <a:r>
              <a:rPr lang="nl-NL"/>
              <a:t>Taalbuddy bijeenkomst 1 - Kennismaking</a:t>
            </a:r>
          </a:p>
        </p:txBody>
      </p:sp>
      <p:sp>
        <p:nvSpPr>
          <p:cNvPr id="6" name="Tijdelijke aanduiding voor dianummer 5"/>
          <p:cNvSpPr>
            <a:spLocks noGrp="1"/>
          </p:cNvSpPr>
          <p:nvPr>
            <p:ph type="sldNum" sz="quarter" idx="4"/>
          </p:nvPr>
        </p:nvSpPr>
        <p:spPr>
          <a:xfrm>
            <a:off x="569908" y="6229350"/>
            <a:ext cx="765968" cy="302419"/>
          </a:xfrm>
          <a:prstGeom prst="rect">
            <a:avLst/>
          </a:prstGeom>
        </p:spPr>
        <p:txBody>
          <a:bodyPr vert="horz" lIns="0" tIns="0" rIns="0" bIns="0" rtlCol="0" anchor="t" anchorCtr="0"/>
          <a:lstStyle>
            <a:lvl1pPr algn="l">
              <a:defRPr sz="1500">
                <a:solidFill>
                  <a:schemeClr val="tx2"/>
                </a:solidFill>
              </a:defRPr>
            </a:lvl1pPr>
          </a:lstStyle>
          <a:p>
            <a:fld id="{9AA2FC48-BCFE-4310-BE43-51E56148A879}" type="slidenum">
              <a:rPr lang="nl-NL" smtClean="0"/>
              <a:pPr/>
              <a:t>‹nr.›</a:t>
            </a:fld>
            <a:endParaRPr lang="nl-NL"/>
          </a:p>
        </p:txBody>
      </p:sp>
      <p:pic>
        <p:nvPicPr>
          <p:cNvPr id="8" name="Afbeelding 7"/>
          <p:cNvPicPr>
            <a:picLocks noChangeAspect="1"/>
          </p:cNvPicPr>
          <p:nvPr userDrawn="1"/>
        </p:nvPicPr>
        <p:blipFill rotWithShape="1">
          <a:blip r:embed="rId8" cstate="print">
            <a:extLst>
              <a:ext uri="{28A0092B-C50C-407E-A947-70E740481C1C}">
                <a14:useLocalDpi xmlns:a14="http://schemas.microsoft.com/office/drawing/2010/main" val="0"/>
              </a:ext>
            </a:extLst>
          </a:blip>
          <a:srcRect r="59477"/>
          <a:stretch/>
        </p:blipFill>
        <p:spPr>
          <a:xfrm>
            <a:off x="11418569" y="6075606"/>
            <a:ext cx="554356" cy="703306"/>
          </a:xfrm>
          <a:prstGeom prst="rect">
            <a:avLst/>
          </a:prstGeom>
        </p:spPr>
      </p:pic>
    </p:spTree>
    <p:extLst>
      <p:ext uri="{BB962C8B-B14F-4D97-AF65-F5344CB8AC3E}">
        <p14:creationId xmlns:p14="http://schemas.microsoft.com/office/powerpoint/2010/main" val="3967083259"/>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4" r:id="rId5"/>
    <p:sldLayoutId id="2147483655"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sz="3000" b="1" kern="1200">
          <a:solidFill>
            <a:schemeClr val="tx1"/>
          </a:solidFill>
          <a:latin typeface="+mj-lt"/>
          <a:ea typeface="+mj-ea"/>
          <a:cs typeface="+mj-cs"/>
        </a:defRPr>
      </a:lvl1pPr>
    </p:titleStyle>
    <p:bodyStyle>
      <a:lvl1pPr marL="0" indent="0" algn="l" defTabSz="914400" rtl="0" eaLnBrk="1" latinLnBrk="0" hangingPunct="1">
        <a:lnSpc>
          <a:spcPct val="133000"/>
        </a:lnSpc>
        <a:spcBef>
          <a:spcPts val="0"/>
        </a:spcBef>
        <a:buFont typeface="Arial" panose="020B0604020202020204" pitchFamily="34" charset="0"/>
        <a:buNone/>
        <a:defRPr sz="1500" kern="1200">
          <a:solidFill>
            <a:schemeClr val="tx1"/>
          </a:solidFill>
          <a:latin typeface="+mn-lt"/>
          <a:ea typeface="+mn-ea"/>
          <a:cs typeface="+mn-cs"/>
        </a:defRPr>
      </a:lvl1pPr>
      <a:lvl2pPr marL="0" indent="0" algn="l" defTabSz="914400" rtl="0" eaLnBrk="1" latinLnBrk="0" hangingPunct="1">
        <a:lnSpc>
          <a:spcPct val="133000"/>
        </a:lnSpc>
        <a:spcBef>
          <a:spcPts val="0"/>
        </a:spcBef>
        <a:buFont typeface="Arial" panose="020B0604020202020204" pitchFamily="34" charset="0"/>
        <a:buNone/>
        <a:defRPr sz="1500" kern="1200">
          <a:solidFill>
            <a:schemeClr val="tx2"/>
          </a:solidFill>
          <a:latin typeface="+mn-lt"/>
          <a:ea typeface="+mn-ea"/>
          <a:cs typeface="+mn-cs"/>
        </a:defRPr>
      </a:lvl2pPr>
      <a:lvl3pPr marL="180975" indent="-180975" algn="l" defTabSz="914400" rtl="0" eaLnBrk="1" latinLnBrk="0" hangingPunct="1">
        <a:lnSpc>
          <a:spcPct val="133000"/>
        </a:lnSpc>
        <a:spcBef>
          <a:spcPts val="0"/>
        </a:spcBef>
        <a:buFont typeface="Arial" panose="020B0604020202020204" pitchFamily="34" charset="0"/>
        <a:buChar char="•"/>
        <a:defRPr sz="1500" kern="1200">
          <a:solidFill>
            <a:schemeClr val="tx1"/>
          </a:solidFill>
          <a:latin typeface="+mn-lt"/>
          <a:ea typeface="+mn-ea"/>
          <a:cs typeface="+mn-cs"/>
        </a:defRPr>
      </a:lvl3pPr>
      <a:lvl4pPr marL="361950" indent="-180975" algn="l" defTabSz="914400" rtl="0" eaLnBrk="1" latinLnBrk="0" hangingPunct="1">
        <a:lnSpc>
          <a:spcPct val="133000"/>
        </a:lnSpc>
        <a:spcBef>
          <a:spcPts val="0"/>
        </a:spcBef>
        <a:buFont typeface="Arial" panose="020B0604020202020204" pitchFamily="34" charset="0"/>
        <a:buChar char="•"/>
        <a:defRPr sz="1500" kern="1200">
          <a:solidFill>
            <a:schemeClr val="tx1"/>
          </a:solidFill>
          <a:latin typeface="+mn-lt"/>
          <a:ea typeface="+mn-ea"/>
          <a:cs typeface="+mn-cs"/>
        </a:defRPr>
      </a:lvl4pPr>
      <a:lvl5pPr marL="542925" indent="-180975" algn="l" defTabSz="914400" rtl="0" eaLnBrk="1" latinLnBrk="0" hangingPunct="1">
        <a:lnSpc>
          <a:spcPct val="133000"/>
        </a:lnSpc>
        <a:spcBef>
          <a:spcPts val="0"/>
        </a:spcBef>
        <a:buFont typeface="Arial" panose="020B0604020202020204" pitchFamily="34" charset="0"/>
        <a:buChar char="•"/>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youtu.be/QYV1fT_b1bc"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pixabay.com/nl/vraagtekens-interpunctie-symbool-2215/" TargetMode="External"/><Relationship Id="rId2" Type="http://schemas.openxmlformats.org/officeDocument/2006/relationships/image" Target="../media/image12.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leerteamb21314.wikidot.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ctrTitle"/>
          </p:nvPr>
        </p:nvSpPr>
        <p:spPr/>
        <p:txBody>
          <a:bodyPr/>
          <a:lstStyle/>
          <a:p>
            <a:r>
              <a:rPr lang="nl-NL"/>
              <a:t>Taalbuddy </a:t>
            </a:r>
            <a:br>
              <a:rPr lang="nl-NL"/>
            </a:br>
            <a:r>
              <a:rPr lang="nl-NL"/>
              <a:t>Bijeenkomst 1</a:t>
            </a:r>
          </a:p>
        </p:txBody>
      </p:sp>
      <p:sp>
        <p:nvSpPr>
          <p:cNvPr id="9" name="Ondertitel 8"/>
          <p:cNvSpPr>
            <a:spLocks noGrp="1"/>
          </p:cNvSpPr>
          <p:nvPr>
            <p:ph type="subTitle" idx="1"/>
          </p:nvPr>
        </p:nvSpPr>
        <p:spPr/>
        <p:txBody>
          <a:bodyPr/>
          <a:lstStyle/>
          <a:p>
            <a:r>
              <a:rPr lang="nl-NL"/>
              <a:t>Kennismaking</a:t>
            </a:r>
          </a:p>
        </p:txBody>
      </p:sp>
      <p:sp>
        <p:nvSpPr>
          <p:cNvPr id="12" name="Tijdelijke aanduiding voor tekst 11"/>
          <p:cNvSpPr>
            <a:spLocks noGrp="1"/>
          </p:cNvSpPr>
          <p:nvPr>
            <p:ph type="body" sz="quarter" idx="10"/>
          </p:nvPr>
        </p:nvSpPr>
        <p:spPr/>
        <p:txBody>
          <a:bodyPr/>
          <a:lstStyle/>
          <a:p>
            <a:r>
              <a:rPr lang="nl-NL"/>
              <a:t>Auteur</a:t>
            </a:r>
          </a:p>
          <a:p>
            <a:r>
              <a:rPr lang="nl-NL"/>
              <a:t>dag maand jaar</a:t>
            </a:r>
          </a:p>
        </p:txBody>
      </p:sp>
    </p:spTree>
    <p:extLst>
      <p:ext uri="{BB962C8B-B14F-4D97-AF65-F5344CB8AC3E}">
        <p14:creationId xmlns:p14="http://schemas.microsoft.com/office/powerpoint/2010/main" val="2823696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A9BF29-F326-4178-B4F3-33A719F35D29}"/>
              </a:ext>
            </a:extLst>
          </p:cNvPr>
          <p:cNvSpPr>
            <a:spLocks noGrp="1"/>
          </p:cNvSpPr>
          <p:nvPr>
            <p:ph type="title"/>
          </p:nvPr>
        </p:nvSpPr>
        <p:spPr/>
        <p:txBody>
          <a:bodyPr/>
          <a:lstStyle/>
          <a:p>
            <a:r>
              <a:rPr lang="nl-NL"/>
              <a:t>60%?</a:t>
            </a:r>
          </a:p>
        </p:txBody>
      </p:sp>
      <p:sp>
        <p:nvSpPr>
          <p:cNvPr id="3" name="Tijdelijke aanduiding voor inhoud 2">
            <a:extLst>
              <a:ext uri="{FF2B5EF4-FFF2-40B4-BE49-F238E27FC236}">
                <a16:creationId xmlns:a16="http://schemas.microsoft.com/office/drawing/2014/main" id="{B722B682-1704-4EAC-ABA4-B95A023CDF4E}"/>
              </a:ext>
            </a:extLst>
          </p:cNvPr>
          <p:cNvSpPr>
            <a:spLocks noGrp="1"/>
          </p:cNvSpPr>
          <p:nvPr>
            <p:ph idx="1"/>
          </p:nvPr>
        </p:nvSpPr>
        <p:spPr/>
        <p:txBody>
          <a:bodyPr/>
          <a:lstStyle/>
          <a:p>
            <a:r>
              <a:rPr lang="nl-NL">
                <a:latin typeface="+mj-lt"/>
                <a:ea typeface="ＭＳ Ｐゴシック" charset="0"/>
              </a:rPr>
              <a:t>Maar toen veegde * * de * * uit haar gezicht en hij * haar. ‘*…, neem me niet *. Wat is er *?’ riep hij *. Er stonden drie * en een * in de * en toen de * mevrouw * binnenkwam, * ze * zo dicht * in de hoek * maar niet * te worden.</a:t>
            </a:r>
            <a:endParaRPr lang="nl-NL">
              <a:solidFill>
                <a:srgbClr val="002060"/>
              </a:solidFill>
              <a:latin typeface="+mj-lt"/>
            </a:endParaRPr>
          </a:p>
          <a:p>
            <a:endParaRPr lang="nl-NL">
              <a:latin typeface="+mj-lt"/>
            </a:endParaRPr>
          </a:p>
        </p:txBody>
      </p:sp>
      <p:sp>
        <p:nvSpPr>
          <p:cNvPr id="4" name="Tijdelijke aanduiding voor voettekst 3">
            <a:extLst>
              <a:ext uri="{FF2B5EF4-FFF2-40B4-BE49-F238E27FC236}">
                <a16:creationId xmlns:a16="http://schemas.microsoft.com/office/drawing/2014/main" id="{E5C8F176-4E44-4A8B-A56A-7548FB46C127}"/>
              </a:ext>
            </a:extLst>
          </p:cNvPr>
          <p:cNvSpPr>
            <a:spLocks noGrp="1"/>
          </p:cNvSpPr>
          <p:nvPr>
            <p:ph type="ftr" sz="quarter" idx="11"/>
          </p:nvPr>
        </p:nvSpPr>
        <p:spPr/>
        <p:txBody>
          <a:bodyPr/>
          <a:lstStyle/>
          <a:p>
            <a:r>
              <a:rPr lang="nl-NL"/>
              <a:t>Taalbuddy bijeenkomst 1 - Kennismaking</a:t>
            </a:r>
          </a:p>
        </p:txBody>
      </p:sp>
      <p:sp>
        <p:nvSpPr>
          <p:cNvPr id="5" name="Tijdelijke aanduiding voor dianummer 4">
            <a:extLst>
              <a:ext uri="{FF2B5EF4-FFF2-40B4-BE49-F238E27FC236}">
                <a16:creationId xmlns:a16="http://schemas.microsoft.com/office/drawing/2014/main" id="{36E5A314-B5AC-49EA-AC8F-6ED8D3B8A523}"/>
              </a:ext>
            </a:extLst>
          </p:cNvPr>
          <p:cNvSpPr>
            <a:spLocks noGrp="1"/>
          </p:cNvSpPr>
          <p:nvPr>
            <p:ph type="sldNum" sz="quarter" idx="12"/>
          </p:nvPr>
        </p:nvSpPr>
        <p:spPr/>
        <p:txBody>
          <a:bodyPr/>
          <a:lstStyle/>
          <a:p>
            <a:fld id="{9AA2FC48-BCFE-4310-BE43-51E56148A879}" type="slidenum">
              <a:rPr lang="nl-NL" smtClean="0"/>
              <a:t>10</a:t>
            </a:fld>
            <a:endParaRPr lang="nl-NL"/>
          </a:p>
        </p:txBody>
      </p:sp>
    </p:spTree>
    <p:extLst>
      <p:ext uri="{BB962C8B-B14F-4D97-AF65-F5344CB8AC3E}">
        <p14:creationId xmlns:p14="http://schemas.microsoft.com/office/powerpoint/2010/main" val="1022122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4CEC62-A05F-4C57-93BC-F27E9724710C}"/>
              </a:ext>
            </a:extLst>
          </p:cNvPr>
          <p:cNvSpPr>
            <a:spLocks noGrp="1"/>
          </p:cNvSpPr>
          <p:nvPr>
            <p:ph type="title"/>
          </p:nvPr>
        </p:nvSpPr>
        <p:spPr/>
        <p:txBody>
          <a:bodyPr/>
          <a:lstStyle/>
          <a:p>
            <a:r>
              <a:rPr lang="nl-NL"/>
              <a:t>70%?</a:t>
            </a:r>
          </a:p>
        </p:txBody>
      </p:sp>
      <p:sp>
        <p:nvSpPr>
          <p:cNvPr id="3" name="Tijdelijke aanduiding voor inhoud 2">
            <a:extLst>
              <a:ext uri="{FF2B5EF4-FFF2-40B4-BE49-F238E27FC236}">
                <a16:creationId xmlns:a16="http://schemas.microsoft.com/office/drawing/2014/main" id="{F1DEFA74-90E3-466E-984C-DDE4E3664FF2}"/>
              </a:ext>
            </a:extLst>
          </p:cNvPr>
          <p:cNvSpPr>
            <a:spLocks noGrp="1"/>
          </p:cNvSpPr>
          <p:nvPr>
            <p:ph idx="1"/>
          </p:nvPr>
        </p:nvSpPr>
        <p:spPr/>
        <p:txBody>
          <a:bodyPr/>
          <a:lstStyle/>
          <a:p>
            <a:r>
              <a:rPr lang="nl-NL">
                <a:latin typeface="+mj-lt"/>
                <a:ea typeface="ＭＳ Ｐゴシック" charset="0"/>
              </a:rPr>
              <a:t>Maar toen veegde mevrouw * de * * uit haar gezicht en hij * haar. ‘*…, neem me niet *. Wat is er gebeurd?’ riep hij *. </a:t>
            </a:r>
          </a:p>
          <a:p>
            <a:r>
              <a:rPr lang="nl-NL">
                <a:latin typeface="+mj-lt"/>
                <a:ea typeface="ＭＳ Ｐゴシック" charset="0"/>
              </a:rPr>
              <a:t>Er stonden drie dames en een * in de * en toen de * mevrouw * binnenkwam, drukten * zich zo * * in de hoek * maar niet * te worden.</a:t>
            </a:r>
          </a:p>
          <a:p>
            <a:endParaRPr lang="nl-NL">
              <a:latin typeface="+mj-lt"/>
            </a:endParaRPr>
          </a:p>
        </p:txBody>
      </p:sp>
      <p:sp>
        <p:nvSpPr>
          <p:cNvPr id="4" name="Tijdelijke aanduiding voor voettekst 3">
            <a:extLst>
              <a:ext uri="{FF2B5EF4-FFF2-40B4-BE49-F238E27FC236}">
                <a16:creationId xmlns:a16="http://schemas.microsoft.com/office/drawing/2014/main" id="{A88C9F69-1926-46A4-AC7A-7488BE875444}"/>
              </a:ext>
            </a:extLst>
          </p:cNvPr>
          <p:cNvSpPr>
            <a:spLocks noGrp="1"/>
          </p:cNvSpPr>
          <p:nvPr>
            <p:ph type="ftr" sz="quarter" idx="11"/>
          </p:nvPr>
        </p:nvSpPr>
        <p:spPr/>
        <p:txBody>
          <a:bodyPr/>
          <a:lstStyle/>
          <a:p>
            <a:r>
              <a:rPr lang="nl-NL"/>
              <a:t>Taalbuddy bijeenkomst 1 - Kennismaking</a:t>
            </a:r>
          </a:p>
        </p:txBody>
      </p:sp>
      <p:sp>
        <p:nvSpPr>
          <p:cNvPr id="5" name="Tijdelijke aanduiding voor dianummer 4">
            <a:extLst>
              <a:ext uri="{FF2B5EF4-FFF2-40B4-BE49-F238E27FC236}">
                <a16:creationId xmlns:a16="http://schemas.microsoft.com/office/drawing/2014/main" id="{DF76110B-72A3-427F-8EF0-104C4F9A87A0}"/>
              </a:ext>
            </a:extLst>
          </p:cNvPr>
          <p:cNvSpPr>
            <a:spLocks noGrp="1"/>
          </p:cNvSpPr>
          <p:nvPr>
            <p:ph type="sldNum" sz="quarter" idx="12"/>
          </p:nvPr>
        </p:nvSpPr>
        <p:spPr/>
        <p:txBody>
          <a:bodyPr/>
          <a:lstStyle/>
          <a:p>
            <a:fld id="{9AA2FC48-BCFE-4310-BE43-51E56148A879}" type="slidenum">
              <a:rPr lang="nl-NL" smtClean="0"/>
              <a:t>11</a:t>
            </a:fld>
            <a:endParaRPr lang="nl-NL"/>
          </a:p>
        </p:txBody>
      </p:sp>
    </p:spTree>
    <p:extLst>
      <p:ext uri="{BB962C8B-B14F-4D97-AF65-F5344CB8AC3E}">
        <p14:creationId xmlns:p14="http://schemas.microsoft.com/office/powerpoint/2010/main" val="465938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22BA4D-225A-423A-9731-6C98289C75A9}"/>
              </a:ext>
            </a:extLst>
          </p:cNvPr>
          <p:cNvSpPr>
            <a:spLocks noGrp="1"/>
          </p:cNvSpPr>
          <p:nvPr>
            <p:ph type="title"/>
          </p:nvPr>
        </p:nvSpPr>
        <p:spPr/>
        <p:txBody>
          <a:bodyPr/>
          <a:lstStyle/>
          <a:p>
            <a:r>
              <a:rPr lang="nl-NL"/>
              <a:t>80%?</a:t>
            </a:r>
          </a:p>
        </p:txBody>
      </p:sp>
      <p:sp>
        <p:nvSpPr>
          <p:cNvPr id="3" name="Tijdelijke aanduiding voor inhoud 2">
            <a:extLst>
              <a:ext uri="{FF2B5EF4-FFF2-40B4-BE49-F238E27FC236}">
                <a16:creationId xmlns:a16="http://schemas.microsoft.com/office/drawing/2014/main" id="{D39DA57D-F303-49FE-A726-D32C24AAFB08}"/>
              </a:ext>
            </a:extLst>
          </p:cNvPr>
          <p:cNvSpPr>
            <a:spLocks noGrp="1"/>
          </p:cNvSpPr>
          <p:nvPr>
            <p:ph idx="1"/>
          </p:nvPr>
        </p:nvSpPr>
        <p:spPr/>
        <p:txBody>
          <a:bodyPr/>
          <a:lstStyle/>
          <a:p>
            <a:r>
              <a:rPr lang="nl-NL">
                <a:latin typeface="+mj-lt"/>
                <a:cs typeface="Verdana"/>
              </a:rPr>
              <a:t>Maar toen veegde mevrouw * de slierten * uit haar gezicht en hij herkende haar. ‘*…, neem me niet kwalijk. Wat is er gebeurd?’ riep hij *. </a:t>
            </a:r>
          </a:p>
          <a:p>
            <a:r>
              <a:rPr lang="nl-NL">
                <a:latin typeface="+mj-lt"/>
                <a:cs typeface="Verdana"/>
              </a:rPr>
              <a:t>Er stonden drie dames en een heer in de * en toen de * mevrouw * binnenkwam, drukten ze zich zo * mogelijk in de hoek * maar niet * te worden. </a:t>
            </a:r>
          </a:p>
          <a:p>
            <a:endParaRPr lang="nl-NL">
              <a:latin typeface="+mj-lt"/>
            </a:endParaRPr>
          </a:p>
        </p:txBody>
      </p:sp>
      <p:sp>
        <p:nvSpPr>
          <p:cNvPr id="4" name="Tijdelijke aanduiding voor voettekst 3">
            <a:extLst>
              <a:ext uri="{FF2B5EF4-FFF2-40B4-BE49-F238E27FC236}">
                <a16:creationId xmlns:a16="http://schemas.microsoft.com/office/drawing/2014/main" id="{17E75F13-E5C6-4A9D-981C-10C4D7D7AAF2}"/>
              </a:ext>
            </a:extLst>
          </p:cNvPr>
          <p:cNvSpPr>
            <a:spLocks noGrp="1"/>
          </p:cNvSpPr>
          <p:nvPr>
            <p:ph type="ftr" sz="quarter" idx="11"/>
          </p:nvPr>
        </p:nvSpPr>
        <p:spPr/>
        <p:txBody>
          <a:bodyPr/>
          <a:lstStyle/>
          <a:p>
            <a:r>
              <a:rPr lang="nl-NL"/>
              <a:t>Taalbuddy bijeenkomst 1 - Kennismaking</a:t>
            </a:r>
          </a:p>
        </p:txBody>
      </p:sp>
      <p:sp>
        <p:nvSpPr>
          <p:cNvPr id="5" name="Tijdelijke aanduiding voor dianummer 4">
            <a:extLst>
              <a:ext uri="{FF2B5EF4-FFF2-40B4-BE49-F238E27FC236}">
                <a16:creationId xmlns:a16="http://schemas.microsoft.com/office/drawing/2014/main" id="{2880C21E-D9A2-4B43-95AA-3989B7353EA9}"/>
              </a:ext>
            </a:extLst>
          </p:cNvPr>
          <p:cNvSpPr>
            <a:spLocks noGrp="1"/>
          </p:cNvSpPr>
          <p:nvPr>
            <p:ph type="sldNum" sz="quarter" idx="12"/>
          </p:nvPr>
        </p:nvSpPr>
        <p:spPr/>
        <p:txBody>
          <a:bodyPr/>
          <a:lstStyle/>
          <a:p>
            <a:fld id="{9AA2FC48-BCFE-4310-BE43-51E56148A879}" type="slidenum">
              <a:rPr lang="nl-NL" smtClean="0"/>
              <a:t>12</a:t>
            </a:fld>
            <a:endParaRPr lang="nl-NL"/>
          </a:p>
        </p:txBody>
      </p:sp>
    </p:spTree>
    <p:extLst>
      <p:ext uri="{BB962C8B-B14F-4D97-AF65-F5344CB8AC3E}">
        <p14:creationId xmlns:p14="http://schemas.microsoft.com/office/powerpoint/2010/main" val="564004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DA38B2-81AF-4579-BE3F-1C1F1D710F64}"/>
              </a:ext>
            </a:extLst>
          </p:cNvPr>
          <p:cNvSpPr>
            <a:spLocks noGrp="1"/>
          </p:cNvSpPr>
          <p:nvPr>
            <p:ph type="title"/>
          </p:nvPr>
        </p:nvSpPr>
        <p:spPr/>
        <p:txBody>
          <a:bodyPr/>
          <a:lstStyle/>
          <a:p>
            <a:r>
              <a:rPr lang="nl-NL"/>
              <a:t>90%?</a:t>
            </a:r>
          </a:p>
        </p:txBody>
      </p:sp>
      <p:sp>
        <p:nvSpPr>
          <p:cNvPr id="3" name="Tijdelijke aanduiding voor inhoud 2">
            <a:extLst>
              <a:ext uri="{FF2B5EF4-FFF2-40B4-BE49-F238E27FC236}">
                <a16:creationId xmlns:a16="http://schemas.microsoft.com/office/drawing/2014/main" id="{DBF6406A-77C2-4D14-BDAC-E0B9746FD9BA}"/>
              </a:ext>
            </a:extLst>
          </p:cNvPr>
          <p:cNvSpPr>
            <a:spLocks noGrp="1"/>
          </p:cNvSpPr>
          <p:nvPr>
            <p:ph idx="1"/>
          </p:nvPr>
        </p:nvSpPr>
        <p:spPr/>
        <p:txBody>
          <a:bodyPr/>
          <a:lstStyle/>
          <a:p>
            <a:r>
              <a:rPr lang="nl-NL">
                <a:latin typeface="+mj-lt"/>
                <a:ea typeface="ＭＳ Ｐゴシック" charset="0"/>
              </a:rPr>
              <a:t>Maar toen veegde mevrouw * de slierten * uit haar gezicht en hij herkende haar. ‘*…, neem me niet kwalijk. Wat is er gebeurd?’ riep hij *. </a:t>
            </a:r>
          </a:p>
          <a:p>
            <a:r>
              <a:rPr lang="nl-NL">
                <a:latin typeface="+mj-lt"/>
                <a:ea typeface="ＭＳ Ｐゴシック" charset="0"/>
              </a:rPr>
              <a:t>Er stonden drie dames en een heer in de lift en toen de * mevrouw * binnenkwam, drukten ze zich zo * mogelijk in de hoek om maar niet * te worden.</a:t>
            </a:r>
          </a:p>
          <a:p>
            <a:endParaRPr lang="nl-NL">
              <a:latin typeface="+mj-lt"/>
            </a:endParaRPr>
          </a:p>
        </p:txBody>
      </p:sp>
      <p:sp>
        <p:nvSpPr>
          <p:cNvPr id="4" name="Tijdelijke aanduiding voor voettekst 3">
            <a:extLst>
              <a:ext uri="{FF2B5EF4-FFF2-40B4-BE49-F238E27FC236}">
                <a16:creationId xmlns:a16="http://schemas.microsoft.com/office/drawing/2014/main" id="{1CFE2ADB-E4DC-4751-8AA9-3CD1911725AF}"/>
              </a:ext>
            </a:extLst>
          </p:cNvPr>
          <p:cNvSpPr>
            <a:spLocks noGrp="1"/>
          </p:cNvSpPr>
          <p:nvPr>
            <p:ph type="ftr" sz="quarter" idx="11"/>
          </p:nvPr>
        </p:nvSpPr>
        <p:spPr/>
        <p:txBody>
          <a:bodyPr/>
          <a:lstStyle/>
          <a:p>
            <a:r>
              <a:rPr lang="nl-NL"/>
              <a:t>Taalbuddy bijeenkomst 1 - Kennismaking</a:t>
            </a:r>
          </a:p>
        </p:txBody>
      </p:sp>
      <p:sp>
        <p:nvSpPr>
          <p:cNvPr id="5" name="Tijdelijke aanduiding voor dianummer 4">
            <a:extLst>
              <a:ext uri="{FF2B5EF4-FFF2-40B4-BE49-F238E27FC236}">
                <a16:creationId xmlns:a16="http://schemas.microsoft.com/office/drawing/2014/main" id="{9749A241-BB89-46B8-9911-3C245488250A}"/>
              </a:ext>
            </a:extLst>
          </p:cNvPr>
          <p:cNvSpPr>
            <a:spLocks noGrp="1"/>
          </p:cNvSpPr>
          <p:nvPr>
            <p:ph type="sldNum" sz="quarter" idx="12"/>
          </p:nvPr>
        </p:nvSpPr>
        <p:spPr/>
        <p:txBody>
          <a:bodyPr/>
          <a:lstStyle/>
          <a:p>
            <a:fld id="{9AA2FC48-BCFE-4310-BE43-51E56148A879}" type="slidenum">
              <a:rPr lang="nl-NL" smtClean="0"/>
              <a:t>13</a:t>
            </a:fld>
            <a:endParaRPr lang="nl-NL"/>
          </a:p>
        </p:txBody>
      </p:sp>
    </p:spTree>
    <p:extLst>
      <p:ext uri="{BB962C8B-B14F-4D97-AF65-F5344CB8AC3E}">
        <p14:creationId xmlns:p14="http://schemas.microsoft.com/office/powerpoint/2010/main" val="2596357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7C9974-2921-42B4-A02F-B426169D7F02}"/>
              </a:ext>
            </a:extLst>
          </p:cNvPr>
          <p:cNvSpPr>
            <a:spLocks noGrp="1"/>
          </p:cNvSpPr>
          <p:nvPr>
            <p:ph type="title"/>
          </p:nvPr>
        </p:nvSpPr>
        <p:spPr/>
        <p:txBody>
          <a:bodyPr/>
          <a:lstStyle/>
          <a:p>
            <a:r>
              <a:rPr lang="nl-NL"/>
              <a:t>100%?</a:t>
            </a:r>
          </a:p>
        </p:txBody>
      </p:sp>
      <p:sp>
        <p:nvSpPr>
          <p:cNvPr id="3" name="Tijdelijke aanduiding voor inhoud 2">
            <a:extLst>
              <a:ext uri="{FF2B5EF4-FFF2-40B4-BE49-F238E27FC236}">
                <a16:creationId xmlns:a16="http://schemas.microsoft.com/office/drawing/2014/main" id="{58B471FD-F7BD-4934-B31C-7C6E88D826F8}"/>
              </a:ext>
            </a:extLst>
          </p:cNvPr>
          <p:cNvSpPr>
            <a:spLocks noGrp="1"/>
          </p:cNvSpPr>
          <p:nvPr>
            <p:ph idx="1"/>
          </p:nvPr>
        </p:nvSpPr>
        <p:spPr/>
        <p:txBody>
          <a:bodyPr/>
          <a:lstStyle/>
          <a:p>
            <a:r>
              <a:rPr lang="nl-NL">
                <a:latin typeface="+mj-lt"/>
                <a:ea typeface="ＭＳ Ｐゴシック" charset="0"/>
              </a:rPr>
              <a:t>Maar toen veegde mevrouw Helderder de slierten kroos uit haar gezicht en hij herkende haar. ‘Gunst…, neem me niet kwalijk. Wat is er gebeurd?’ riep hij verschrikt.</a:t>
            </a:r>
          </a:p>
          <a:p>
            <a:r>
              <a:rPr lang="nl-NL">
                <a:latin typeface="+mj-lt"/>
                <a:ea typeface="ＭＳ Ｐゴシック" charset="0"/>
              </a:rPr>
              <a:t>Er stonden drie dames en een heer in de lift en toen de druipende mevrouw Helderder binnenkwam, drukten ze zich zo dicht mogelijk in de hoek om maar niet aangeraakt te worden.</a:t>
            </a:r>
          </a:p>
          <a:p>
            <a:endParaRPr lang="nl-NL">
              <a:latin typeface="+mj-lt"/>
            </a:endParaRPr>
          </a:p>
          <a:p>
            <a:endParaRPr lang="nl-NL">
              <a:latin typeface="+mj-lt"/>
            </a:endParaRPr>
          </a:p>
        </p:txBody>
      </p:sp>
      <p:sp>
        <p:nvSpPr>
          <p:cNvPr id="4" name="Tijdelijke aanduiding voor voettekst 3">
            <a:extLst>
              <a:ext uri="{FF2B5EF4-FFF2-40B4-BE49-F238E27FC236}">
                <a16:creationId xmlns:a16="http://schemas.microsoft.com/office/drawing/2014/main" id="{6A69F395-2B3F-45B8-8E44-003C7EA26599}"/>
              </a:ext>
            </a:extLst>
          </p:cNvPr>
          <p:cNvSpPr>
            <a:spLocks noGrp="1"/>
          </p:cNvSpPr>
          <p:nvPr>
            <p:ph type="ftr" sz="quarter" idx="11"/>
          </p:nvPr>
        </p:nvSpPr>
        <p:spPr/>
        <p:txBody>
          <a:bodyPr/>
          <a:lstStyle/>
          <a:p>
            <a:r>
              <a:rPr lang="nl-NL"/>
              <a:t>Taalbuddy bijeenkomst 1 - Kennismaking</a:t>
            </a:r>
          </a:p>
        </p:txBody>
      </p:sp>
      <p:sp>
        <p:nvSpPr>
          <p:cNvPr id="5" name="Tijdelijke aanduiding voor dianummer 4">
            <a:extLst>
              <a:ext uri="{FF2B5EF4-FFF2-40B4-BE49-F238E27FC236}">
                <a16:creationId xmlns:a16="http://schemas.microsoft.com/office/drawing/2014/main" id="{E729BC6F-D982-4DD8-94B0-087757A32D74}"/>
              </a:ext>
            </a:extLst>
          </p:cNvPr>
          <p:cNvSpPr>
            <a:spLocks noGrp="1"/>
          </p:cNvSpPr>
          <p:nvPr>
            <p:ph type="sldNum" sz="quarter" idx="12"/>
          </p:nvPr>
        </p:nvSpPr>
        <p:spPr/>
        <p:txBody>
          <a:bodyPr/>
          <a:lstStyle/>
          <a:p>
            <a:fld id="{9AA2FC48-BCFE-4310-BE43-51E56148A879}" type="slidenum">
              <a:rPr lang="nl-NL" smtClean="0"/>
              <a:t>14</a:t>
            </a:fld>
            <a:endParaRPr lang="nl-NL"/>
          </a:p>
        </p:txBody>
      </p:sp>
    </p:spTree>
    <p:extLst>
      <p:ext uri="{BB962C8B-B14F-4D97-AF65-F5344CB8AC3E}">
        <p14:creationId xmlns:p14="http://schemas.microsoft.com/office/powerpoint/2010/main" val="1693793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0CC059-5F0C-466B-87C0-32EA7AB44F15}"/>
              </a:ext>
            </a:extLst>
          </p:cNvPr>
          <p:cNvSpPr>
            <a:spLocks noGrp="1"/>
          </p:cNvSpPr>
          <p:nvPr>
            <p:ph type="title"/>
          </p:nvPr>
        </p:nvSpPr>
        <p:spPr/>
        <p:txBody>
          <a:bodyPr/>
          <a:lstStyle/>
          <a:p>
            <a:r>
              <a:rPr lang="nl-NL"/>
              <a:t>Filmpje Hoe het voelt</a:t>
            </a:r>
          </a:p>
        </p:txBody>
      </p:sp>
      <p:pic>
        <p:nvPicPr>
          <p:cNvPr id="6" name="Afbeelding 2" descr="Schermafbeelding 2014-07-10 om 13.59.41.png">
            <a:hlinkClick r:id="rId3"/>
            <a:extLst>
              <a:ext uri="{FF2B5EF4-FFF2-40B4-BE49-F238E27FC236}">
                <a16:creationId xmlns:a16="http://schemas.microsoft.com/office/drawing/2014/main" id="{D5F1A7EB-D598-4921-B245-B82FCBB030A3}"/>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bwMode="auto">
          <a:xfrm>
            <a:off x="2189956" y="2168165"/>
            <a:ext cx="6667127" cy="317377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 name="Tijdelijke aanduiding voor voettekst 3">
            <a:extLst>
              <a:ext uri="{FF2B5EF4-FFF2-40B4-BE49-F238E27FC236}">
                <a16:creationId xmlns:a16="http://schemas.microsoft.com/office/drawing/2014/main" id="{F55111D7-B87A-4564-8CF4-6C0475490D46}"/>
              </a:ext>
            </a:extLst>
          </p:cNvPr>
          <p:cNvSpPr>
            <a:spLocks noGrp="1"/>
          </p:cNvSpPr>
          <p:nvPr>
            <p:ph type="ftr" sz="quarter" idx="11"/>
          </p:nvPr>
        </p:nvSpPr>
        <p:spPr/>
        <p:txBody>
          <a:bodyPr/>
          <a:lstStyle/>
          <a:p>
            <a:r>
              <a:rPr lang="nl-NL"/>
              <a:t>Taalbuddy bijeenkomst 1 - Kennismaking</a:t>
            </a:r>
          </a:p>
        </p:txBody>
      </p:sp>
      <p:sp>
        <p:nvSpPr>
          <p:cNvPr id="3" name="Tijdelijke aanduiding voor dianummer 2">
            <a:extLst>
              <a:ext uri="{FF2B5EF4-FFF2-40B4-BE49-F238E27FC236}">
                <a16:creationId xmlns:a16="http://schemas.microsoft.com/office/drawing/2014/main" id="{4F03EB44-E21D-4F95-ACD3-D1C8BB2252F4}"/>
              </a:ext>
            </a:extLst>
          </p:cNvPr>
          <p:cNvSpPr>
            <a:spLocks noGrp="1"/>
          </p:cNvSpPr>
          <p:nvPr>
            <p:ph type="sldNum" sz="quarter" idx="12"/>
          </p:nvPr>
        </p:nvSpPr>
        <p:spPr/>
        <p:txBody>
          <a:bodyPr/>
          <a:lstStyle/>
          <a:p>
            <a:fld id="{9AA2FC48-BCFE-4310-BE43-51E56148A879}" type="slidenum">
              <a:rPr lang="nl-NL" smtClean="0"/>
              <a:t>15</a:t>
            </a:fld>
            <a:endParaRPr lang="nl-NL"/>
          </a:p>
        </p:txBody>
      </p:sp>
    </p:spTree>
    <p:extLst>
      <p:ext uri="{BB962C8B-B14F-4D97-AF65-F5344CB8AC3E}">
        <p14:creationId xmlns:p14="http://schemas.microsoft.com/office/powerpoint/2010/main" val="930951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D7E24-38A1-41ED-AE55-4A6AFC99BD05}"/>
              </a:ext>
            </a:extLst>
          </p:cNvPr>
          <p:cNvSpPr>
            <a:spLocks noGrp="1"/>
          </p:cNvSpPr>
          <p:nvPr>
            <p:ph type="title"/>
          </p:nvPr>
        </p:nvSpPr>
        <p:spPr/>
        <p:txBody>
          <a:bodyPr/>
          <a:lstStyle/>
          <a:p>
            <a:r>
              <a:rPr lang="nl-NL"/>
              <a:t>Kenmerken van laaggeletterden</a:t>
            </a:r>
          </a:p>
        </p:txBody>
      </p:sp>
      <p:graphicFrame>
        <p:nvGraphicFramePr>
          <p:cNvPr id="7" name="Tabel 7">
            <a:extLst>
              <a:ext uri="{FF2B5EF4-FFF2-40B4-BE49-F238E27FC236}">
                <a16:creationId xmlns:a16="http://schemas.microsoft.com/office/drawing/2014/main" id="{B2395D5F-93F7-40D0-B697-6866E25EB3C5}"/>
              </a:ext>
            </a:extLst>
          </p:cNvPr>
          <p:cNvGraphicFramePr>
            <a:graphicFrameLocks noGrp="1"/>
          </p:cNvGraphicFramePr>
          <p:nvPr>
            <p:ph idx="1"/>
            <p:extLst>
              <p:ext uri="{D42A27DB-BD31-4B8C-83A1-F6EECF244321}">
                <p14:modId xmlns:p14="http://schemas.microsoft.com/office/powerpoint/2010/main" val="1503461327"/>
              </p:ext>
            </p:extLst>
          </p:nvPr>
        </p:nvGraphicFramePr>
        <p:xfrm>
          <a:off x="563256" y="1678643"/>
          <a:ext cx="9561132" cy="4348480"/>
        </p:xfrm>
        <a:graphic>
          <a:graphicData uri="http://schemas.openxmlformats.org/drawingml/2006/table">
            <a:tbl>
              <a:tblPr firstRow="1" bandRow="1">
                <a:tableStyleId>{5C22544A-7EE6-4342-B048-85BDC9FD1C3A}</a:tableStyleId>
              </a:tblPr>
              <a:tblGrid>
                <a:gridCol w="4780566">
                  <a:extLst>
                    <a:ext uri="{9D8B030D-6E8A-4147-A177-3AD203B41FA5}">
                      <a16:colId xmlns:a16="http://schemas.microsoft.com/office/drawing/2014/main" val="3807376952"/>
                    </a:ext>
                  </a:extLst>
                </a:gridCol>
                <a:gridCol w="4780566">
                  <a:extLst>
                    <a:ext uri="{9D8B030D-6E8A-4147-A177-3AD203B41FA5}">
                      <a16:colId xmlns:a16="http://schemas.microsoft.com/office/drawing/2014/main" val="3212976869"/>
                    </a:ext>
                  </a:extLst>
                </a:gridCol>
              </a:tblGrid>
              <a:tr h="370840">
                <a:tc>
                  <a:txBody>
                    <a:bodyPr/>
                    <a:lstStyle/>
                    <a:p>
                      <a:r>
                        <a:rPr lang="nl-NL"/>
                        <a:t>NT1</a:t>
                      </a:r>
                    </a:p>
                  </a:txBody>
                  <a:tcPr/>
                </a:tc>
                <a:tc>
                  <a:txBody>
                    <a:bodyPr/>
                    <a:lstStyle/>
                    <a:p>
                      <a:r>
                        <a:rPr lang="nl-NL"/>
                        <a:t>NT2</a:t>
                      </a:r>
                    </a:p>
                  </a:txBody>
                  <a:tcPr/>
                </a:tc>
                <a:extLst>
                  <a:ext uri="{0D108BD9-81ED-4DB2-BD59-A6C34878D82A}">
                    <a16:rowId xmlns:a16="http://schemas.microsoft.com/office/drawing/2014/main" val="2072834031"/>
                  </a:ext>
                </a:extLst>
              </a:tr>
              <a:tr h="370840">
                <a:tc>
                  <a:txBody>
                    <a:bodyPr/>
                    <a:lstStyle/>
                    <a:p>
                      <a:pPr marL="285750" indent="-285750">
                        <a:buFont typeface="Arial" panose="020B0604020202020204" pitchFamily="34" charset="0"/>
                        <a:buChar char="•"/>
                      </a:pPr>
                      <a:r>
                        <a:rPr lang="nl-NL"/>
                        <a:t>Goede mondelinge taalvaardigheid</a:t>
                      </a:r>
                    </a:p>
                  </a:txBody>
                  <a:tcPr/>
                </a:tc>
                <a:tc>
                  <a:txBody>
                    <a:bodyPr/>
                    <a:lstStyle/>
                    <a:p>
                      <a:pPr marL="285750" indent="-285750">
                        <a:buFont typeface="Arial" panose="020B0604020202020204" pitchFamily="34" charset="0"/>
                        <a:buChar char="•"/>
                      </a:pPr>
                      <a:r>
                        <a:rPr lang="nl-NL"/>
                        <a:t>Taalproblemen zijn meteen duidelijk</a:t>
                      </a:r>
                    </a:p>
                  </a:txBody>
                  <a:tcPr/>
                </a:tc>
                <a:extLst>
                  <a:ext uri="{0D108BD9-81ED-4DB2-BD59-A6C34878D82A}">
                    <a16:rowId xmlns:a16="http://schemas.microsoft.com/office/drawing/2014/main" val="229305541"/>
                  </a:ext>
                </a:extLst>
              </a:tr>
              <a:tr h="370840">
                <a:tc>
                  <a:txBody>
                    <a:bodyPr/>
                    <a:lstStyle/>
                    <a:p>
                      <a:pPr marL="285750" indent="-285750">
                        <a:buFont typeface="Arial" panose="020B0604020202020204" pitchFamily="34" charset="0"/>
                        <a:buChar char="•"/>
                      </a:pPr>
                      <a:r>
                        <a:rPr lang="nl-NL"/>
                        <a:t>Woordenschat groot genoeg</a:t>
                      </a:r>
                    </a:p>
                  </a:txBody>
                  <a:tcPr/>
                </a:tc>
                <a:tc>
                  <a:txBody>
                    <a:bodyPr/>
                    <a:lstStyle/>
                    <a:p>
                      <a:pPr marL="285750" indent="-285750">
                        <a:buFont typeface="Arial" panose="020B0604020202020204" pitchFamily="34" charset="0"/>
                        <a:buChar char="•"/>
                      </a:pPr>
                      <a:r>
                        <a:rPr lang="nl-NL"/>
                        <a:t>Kleine woordenschat</a:t>
                      </a:r>
                    </a:p>
                  </a:txBody>
                  <a:tcPr/>
                </a:tc>
                <a:extLst>
                  <a:ext uri="{0D108BD9-81ED-4DB2-BD59-A6C34878D82A}">
                    <a16:rowId xmlns:a16="http://schemas.microsoft.com/office/drawing/2014/main" val="1996190958"/>
                  </a:ext>
                </a:extLst>
              </a:tr>
              <a:tr h="370840">
                <a:tc>
                  <a:txBody>
                    <a:bodyPr/>
                    <a:lstStyle/>
                    <a:p>
                      <a:pPr marL="285750" indent="-285750">
                        <a:buFont typeface="Arial" panose="020B0604020202020204" pitchFamily="34" charset="0"/>
                        <a:buChar char="•"/>
                      </a:pPr>
                      <a:r>
                        <a:rPr lang="nl-NL"/>
                        <a:t>Slechte ervaringen met school</a:t>
                      </a:r>
                    </a:p>
                  </a:txBody>
                  <a:tcPr/>
                </a:tc>
                <a:tc>
                  <a:txBody>
                    <a:bodyPr/>
                    <a:lstStyle/>
                    <a:p>
                      <a:pPr marL="285750" indent="-285750">
                        <a:buFont typeface="Arial" panose="020B0604020202020204" pitchFamily="34" charset="0"/>
                        <a:buChar char="•"/>
                      </a:pPr>
                      <a:r>
                        <a:rPr lang="nl-NL"/>
                        <a:t>Moeite met spelling en zinsbouw</a:t>
                      </a:r>
                    </a:p>
                  </a:txBody>
                  <a:tcPr/>
                </a:tc>
                <a:extLst>
                  <a:ext uri="{0D108BD9-81ED-4DB2-BD59-A6C34878D82A}">
                    <a16:rowId xmlns:a16="http://schemas.microsoft.com/office/drawing/2014/main" val="909787074"/>
                  </a:ext>
                </a:extLst>
              </a:tr>
              <a:tr h="370840">
                <a:tc>
                  <a:txBody>
                    <a:bodyPr/>
                    <a:lstStyle/>
                    <a:p>
                      <a:pPr marL="285750" indent="-285750">
                        <a:buFont typeface="Arial" panose="020B0604020202020204" pitchFamily="34" charset="0"/>
                        <a:buChar char="•"/>
                      </a:pPr>
                      <a:r>
                        <a:rPr lang="nl-NL"/>
                        <a:t>Weinig onderwijs gehad</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800" b="0">
                          <a:effectLst/>
                        </a:rPr>
                        <a:t>Moeite met lidwoorden, voorzetsels, verwijswoorden en/of vervoegingen</a:t>
                      </a:r>
                    </a:p>
                  </a:txBody>
                  <a:tcPr/>
                </a:tc>
                <a:extLst>
                  <a:ext uri="{0D108BD9-81ED-4DB2-BD59-A6C34878D82A}">
                    <a16:rowId xmlns:a16="http://schemas.microsoft.com/office/drawing/2014/main" val="3300805460"/>
                  </a:ext>
                </a:extLst>
              </a:tr>
              <a:tr h="370840">
                <a:tc>
                  <a:txBody>
                    <a:bodyPr/>
                    <a:lstStyle/>
                    <a:p>
                      <a:pPr marL="285750" indent="-285750">
                        <a:buFont typeface="Arial" panose="020B0604020202020204" pitchFamily="34" charset="0"/>
                        <a:buChar char="•"/>
                      </a:pPr>
                      <a:r>
                        <a:rPr lang="nl-NL"/>
                        <a:t>Taalproblemen verbergen</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800" b="0">
                          <a:effectLst/>
                        </a:rPr>
                        <a:t>Moeite met toepassen (transfer)</a:t>
                      </a:r>
                    </a:p>
                  </a:txBody>
                  <a:tcPr/>
                </a:tc>
                <a:extLst>
                  <a:ext uri="{0D108BD9-81ED-4DB2-BD59-A6C34878D82A}">
                    <a16:rowId xmlns:a16="http://schemas.microsoft.com/office/drawing/2014/main" val="82731792"/>
                  </a:ext>
                </a:extLst>
              </a:tr>
              <a:tr h="370840">
                <a:tc>
                  <a:txBody>
                    <a:bodyPr/>
                    <a:lstStyle/>
                    <a:p>
                      <a:pPr marL="285750" indent="-285750">
                        <a:buFont typeface="Arial" panose="020B0604020202020204" pitchFamily="34" charset="0"/>
                        <a:buChar char="•"/>
                      </a:pPr>
                      <a:r>
                        <a:rPr lang="nl-NL"/>
                        <a:t>Lezen en schrijven vermijden</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800" b="0">
                          <a:effectLst/>
                        </a:rPr>
                        <a:t>Invloed van eigen taal en cultuur</a:t>
                      </a:r>
                    </a:p>
                  </a:txBody>
                  <a:tcPr/>
                </a:tc>
                <a:extLst>
                  <a:ext uri="{0D108BD9-81ED-4DB2-BD59-A6C34878D82A}">
                    <a16:rowId xmlns:a16="http://schemas.microsoft.com/office/drawing/2014/main" val="3035832789"/>
                  </a:ext>
                </a:extLst>
              </a:tr>
              <a:tr h="370840">
                <a:tc>
                  <a:txBody>
                    <a:bodyPr/>
                    <a:lstStyle/>
                    <a:p>
                      <a:pPr marL="285750" indent="-285750">
                        <a:buFont typeface="Arial" panose="020B0604020202020204" pitchFamily="34" charset="0"/>
                        <a:buChar char="•"/>
                      </a:pPr>
                      <a:r>
                        <a:rPr lang="nl-NL"/>
                        <a:t>Smoezen bedenken</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800" b="0">
                          <a:effectLst/>
                        </a:rPr>
                        <a:t>Geïsoleerd leven (vooral vrouwen)</a:t>
                      </a:r>
                    </a:p>
                  </a:txBody>
                  <a:tcPr/>
                </a:tc>
                <a:extLst>
                  <a:ext uri="{0D108BD9-81ED-4DB2-BD59-A6C34878D82A}">
                    <a16:rowId xmlns:a16="http://schemas.microsoft.com/office/drawing/2014/main" val="2399669512"/>
                  </a:ext>
                </a:extLst>
              </a:tr>
              <a:tr h="370840">
                <a:tc>
                  <a:txBody>
                    <a:bodyPr/>
                    <a:lstStyle/>
                    <a:p>
                      <a:pPr marL="285750" indent="-285750">
                        <a:buFont typeface="Arial" panose="020B0604020202020204" pitchFamily="34" charset="0"/>
                        <a:buChar char="•"/>
                      </a:pPr>
                      <a:r>
                        <a:rPr lang="nl-NL"/>
                        <a:t>Schaamte en/of faalangst</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800" b="0">
                          <a:effectLst/>
                        </a:rPr>
                        <a:t>Taalarme omgeving</a:t>
                      </a:r>
                    </a:p>
                  </a:txBody>
                  <a:tcPr/>
                </a:tc>
                <a:extLst>
                  <a:ext uri="{0D108BD9-81ED-4DB2-BD59-A6C34878D82A}">
                    <a16:rowId xmlns:a16="http://schemas.microsoft.com/office/drawing/2014/main" val="2305947882"/>
                  </a:ext>
                </a:extLst>
              </a:tr>
              <a:tr h="370840">
                <a:tc>
                  <a:txBody>
                    <a:bodyPr/>
                    <a:lstStyle/>
                    <a:p>
                      <a:pPr marL="285750" indent="-285750">
                        <a:buFont typeface="Arial" panose="020B0604020202020204" pitchFamily="34" charset="0"/>
                        <a:buChar char="•"/>
                      </a:pPr>
                      <a:r>
                        <a:rPr lang="nl-NL"/>
                        <a:t>Taalarme omgeving</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800" b="0">
                          <a:effectLst/>
                        </a:rPr>
                        <a:t>Lastige leefomstandigheden</a:t>
                      </a:r>
                    </a:p>
                  </a:txBody>
                  <a:tcPr/>
                </a:tc>
                <a:extLst>
                  <a:ext uri="{0D108BD9-81ED-4DB2-BD59-A6C34878D82A}">
                    <a16:rowId xmlns:a16="http://schemas.microsoft.com/office/drawing/2014/main" val="1431208385"/>
                  </a:ext>
                </a:extLst>
              </a:tr>
              <a:tr h="370840">
                <a:tc>
                  <a:txBody>
                    <a:bodyPr/>
                    <a:lstStyle/>
                    <a:p>
                      <a:pPr marL="285750" indent="-285750">
                        <a:buFont typeface="Arial" panose="020B0604020202020204" pitchFamily="34" charset="0"/>
                        <a:buChar char="•"/>
                      </a:pPr>
                      <a:r>
                        <a:rPr lang="nl-NL"/>
                        <a:t>Lastige leefomstandigheden</a:t>
                      </a:r>
                    </a:p>
                  </a:txBody>
                  <a:tcPr/>
                </a:tc>
                <a:tc>
                  <a:txBody>
                    <a:bodyPr/>
                    <a:lstStyle/>
                    <a:p>
                      <a:endParaRPr lang="nl-NL"/>
                    </a:p>
                  </a:txBody>
                  <a:tcPr/>
                </a:tc>
                <a:extLst>
                  <a:ext uri="{0D108BD9-81ED-4DB2-BD59-A6C34878D82A}">
                    <a16:rowId xmlns:a16="http://schemas.microsoft.com/office/drawing/2014/main" val="368343297"/>
                  </a:ext>
                </a:extLst>
              </a:tr>
            </a:tbl>
          </a:graphicData>
        </a:graphic>
      </p:graphicFrame>
      <p:sp>
        <p:nvSpPr>
          <p:cNvPr id="4" name="Tijdelijke aanduiding voor voettekst 3">
            <a:extLst>
              <a:ext uri="{FF2B5EF4-FFF2-40B4-BE49-F238E27FC236}">
                <a16:creationId xmlns:a16="http://schemas.microsoft.com/office/drawing/2014/main" id="{13CFC7F3-4635-4F78-8558-C15CB1E66AC4}"/>
              </a:ext>
            </a:extLst>
          </p:cNvPr>
          <p:cNvSpPr>
            <a:spLocks noGrp="1"/>
          </p:cNvSpPr>
          <p:nvPr>
            <p:ph type="ftr" sz="quarter" idx="11"/>
          </p:nvPr>
        </p:nvSpPr>
        <p:spPr/>
        <p:txBody>
          <a:bodyPr/>
          <a:lstStyle/>
          <a:p>
            <a:r>
              <a:rPr lang="nl-NL"/>
              <a:t>Taalbuddy bijeenkomst 1 - Kennismaking</a:t>
            </a:r>
          </a:p>
        </p:txBody>
      </p:sp>
      <p:sp>
        <p:nvSpPr>
          <p:cNvPr id="3" name="Tijdelijke aanduiding voor dianummer 2">
            <a:extLst>
              <a:ext uri="{FF2B5EF4-FFF2-40B4-BE49-F238E27FC236}">
                <a16:creationId xmlns:a16="http://schemas.microsoft.com/office/drawing/2014/main" id="{2345E3D6-6C1D-4954-9164-9C57B51C803B}"/>
              </a:ext>
            </a:extLst>
          </p:cNvPr>
          <p:cNvSpPr>
            <a:spLocks noGrp="1"/>
          </p:cNvSpPr>
          <p:nvPr>
            <p:ph type="sldNum" sz="quarter" idx="12"/>
          </p:nvPr>
        </p:nvSpPr>
        <p:spPr/>
        <p:txBody>
          <a:bodyPr/>
          <a:lstStyle/>
          <a:p>
            <a:fld id="{9AA2FC48-BCFE-4310-BE43-51E56148A879}" type="slidenum">
              <a:rPr lang="nl-NL" smtClean="0"/>
              <a:t>16</a:t>
            </a:fld>
            <a:endParaRPr lang="nl-NL"/>
          </a:p>
        </p:txBody>
      </p:sp>
    </p:spTree>
    <p:extLst>
      <p:ext uri="{BB962C8B-B14F-4D97-AF65-F5344CB8AC3E}">
        <p14:creationId xmlns:p14="http://schemas.microsoft.com/office/powerpoint/2010/main" val="2968159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45063C24-14B7-4723-9149-5F680458863E}"/>
              </a:ext>
            </a:extLst>
          </p:cNvPr>
          <p:cNvSpPr>
            <a:spLocks noGrp="1"/>
          </p:cNvSpPr>
          <p:nvPr>
            <p:ph type="ftr" sz="quarter" idx="11"/>
          </p:nvPr>
        </p:nvSpPr>
        <p:spPr/>
        <p:txBody>
          <a:bodyPr/>
          <a:lstStyle/>
          <a:p>
            <a:r>
              <a:rPr lang="nl-NL"/>
              <a:t>Taalbuddy bijeenkomst 1 - Kennismaking</a:t>
            </a:r>
          </a:p>
        </p:txBody>
      </p:sp>
      <p:pic>
        <p:nvPicPr>
          <p:cNvPr id="6" name="Afbeelding 5">
            <a:extLst>
              <a:ext uri="{FF2B5EF4-FFF2-40B4-BE49-F238E27FC236}">
                <a16:creationId xmlns:a16="http://schemas.microsoft.com/office/drawing/2014/main" id="{885902A6-DE75-41BA-A100-0FCE91BF77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7628" y="753502"/>
            <a:ext cx="6696744" cy="4681219"/>
          </a:xfrm>
          <a:prstGeom prst="rect">
            <a:avLst/>
          </a:prstGeom>
        </p:spPr>
      </p:pic>
      <p:sp>
        <p:nvSpPr>
          <p:cNvPr id="2" name="Tijdelijke aanduiding voor dianummer 1">
            <a:extLst>
              <a:ext uri="{FF2B5EF4-FFF2-40B4-BE49-F238E27FC236}">
                <a16:creationId xmlns:a16="http://schemas.microsoft.com/office/drawing/2014/main" id="{6742855B-9858-4F4E-88AF-52B97D00E944}"/>
              </a:ext>
            </a:extLst>
          </p:cNvPr>
          <p:cNvSpPr>
            <a:spLocks noGrp="1"/>
          </p:cNvSpPr>
          <p:nvPr>
            <p:ph type="sldNum" sz="quarter" idx="12"/>
          </p:nvPr>
        </p:nvSpPr>
        <p:spPr/>
        <p:txBody>
          <a:bodyPr/>
          <a:lstStyle/>
          <a:p>
            <a:fld id="{9AA2FC48-BCFE-4310-BE43-51E56148A879}" type="slidenum">
              <a:rPr lang="nl-NL" smtClean="0"/>
              <a:t>17</a:t>
            </a:fld>
            <a:endParaRPr lang="nl-NL"/>
          </a:p>
        </p:txBody>
      </p:sp>
    </p:spTree>
    <p:extLst>
      <p:ext uri="{BB962C8B-B14F-4D97-AF65-F5344CB8AC3E}">
        <p14:creationId xmlns:p14="http://schemas.microsoft.com/office/powerpoint/2010/main" val="4171123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204838E4-8251-4D8D-9620-2AFD256C7670}"/>
              </a:ext>
            </a:extLst>
          </p:cNvPr>
          <p:cNvSpPr>
            <a:spLocks noGrp="1"/>
          </p:cNvSpPr>
          <p:nvPr>
            <p:ph type="title"/>
          </p:nvPr>
        </p:nvSpPr>
        <p:spPr/>
        <p:txBody>
          <a:bodyPr/>
          <a:lstStyle/>
          <a:p>
            <a:r>
              <a:rPr lang="nl-NL"/>
              <a:t>Goede relatie taalbuddy-maatje</a:t>
            </a:r>
          </a:p>
        </p:txBody>
      </p:sp>
      <p:sp>
        <p:nvSpPr>
          <p:cNvPr id="5" name="Tijdelijke aanduiding voor inhoud 4">
            <a:extLst>
              <a:ext uri="{FF2B5EF4-FFF2-40B4-BE49-F238E27FC236}">
                <a16:creationId xmlns:a16="http://schemas.microsoft.com/office/drawing/2014/main" id="{1A207CD8-38CF-4D3E-8F46-9E6396EC9EE7}"/>
              </a:ext>
            </a:extLst>
          </p:cNvPr>
          <p:cNvSpPr>
            <a:spLocks noGrp="1"/>
          </p:cNvSpPr>
          <p:nvPr>
            <p:ph idx="1"/>
          </p:nvPr>
        </p:nvSpPr>
        <p:spPr/>
        <p:txBody>
          <a:bodyPr/>
          <a:lstStyle/>
          <a:p>
            <a:r>
              <a:rPr lang="nl-NL" b="1"/>
              <a:t>Vier stappen</a:t>
            </a:r>
          </a:p>
          <a:p>
            <a:endParaRPr lang="nl-NL" b="1"/>
          </a:p>
          <a:p>
            <a:pPr marL="457200" indent="-457200">
              <a:lnSpc>
                <a:spcPct val="150000"/>
              </a:lnSpc>
              <a:buFont typeface="+mj-lt"/>
              <a:buAutoNum type="arabicPeriod"/>
            </a:pPr>
            <a:r>
              <a:rPr lang="nl-NL"/>
              <a:t>Kennismaken</a:t>
            </a:r>
          </a:p>
          <a:p>
            <a:pPr marL="457200" indent="-457200">
              <a:lnSpc>
                <a:spcPct val="150000"/>
              </a:lnSpc>
              <a:buFont typeface="+mj-lt"/>
              <a:buAutoNum type="arabicPeriod"/>
            </a:pPr>
            <a:r>
              <a:rPr lang="nl-NL"/>
              <a:t>Leerdoelen vaststellen (de individuele leervraag) </a:t>
            </a:r>
          </a:p>
          <a:p>
            <a:pPr marL="457200" indent="-457200">
              <a:lnSpc>
                <a:spcPct val="150000"/>
              </a:lnSpc>
              <a:buFont typeface="+mj-lt"/>
              <a:buAutoNum type="arabicPeriod"/>
            </a:pPr>
            <a:r>
              <a:rPr lang="nl-NL"/>
              <a:t>Begeleiden </a:t>
            </a:r>
          </a:p>
          <a:p>
            <a:pPr marL="457200" indent="-457200">
              <a:lnSpc>
                <a:spcPct val="150000"/>
              </a:lnSpc>
              <a:buFont typeface="+mj-lt"/>
              <a:buAutoNum type="arabicPeriod"/>
            </a:pPr>
            <a:r>
              <a:rPr lang="nl-NL"/>
              <a:t>Afbouwen </a:t>
            </a:r>
          </a:p>
          <a:p>
            <a:endParaRPr lang="nl-NL" b="1"/>
          </a:p>
          <a:p>
            <a:endParaRPr lang="nl-NL"/>
          </a:p>
        </p:txBody>
      </p:sp>
      <p:sp>
        <p:nvSpPr>
          <p:cNvPr id="2" name="Tijdelijke aanduiding voor voettekst 1">
            <a:extLst>
              <a:ext uri="{FF2B5EF4-FFF2-40B4-BE49-F238E27FC236}">
                <a16:creationId xmlns:a16="http://schemas.microsoft.com/office/drawing/2014/main" id="{0E7C87C5-7E8B-47A3-90FE-E4E348E51AF1}"/>
              </a:ext>
            </a:extLst>
          </p:cNvPr>
          <p:cNvSpPr>
            <a:spLocks noGrp="1"/>
          </p:cNvSpPr>
          <p:nvPr>
            <p:ph type="ftr" sz="quarter" idx="11"/>
          </p:nvPr>
        </p:nvSpPr>
        <p:spPr/>
        <p:txBody>
          <a:bodyPr/>
          <a:lstStyle/>
          <a:p>
            <a:r>
              <a:rPr lang="nl-NL"/>
              <a:t>Taalbuddy bijeenkomst 1 - Kennismaking</a:t>
            </a:r>
          </a:p>
        </p:txBody>
      </p:sp>
      <p:sp>
        <p:nvSpPr>
          <p:cNvPr id="3" name="Tijdelijke aanduiding voor dianummer 2">
            <a:extLst>
              <a:ext uri="{FF2B5EF4-FFF2-40B4-BE49-F238E27FC236}">
                <a16:creationId xmlns:a16="http://schemas.microsoft.com/office/drawing/2014/main" id="{15B4685C-F5EC-47F6-BE18-B339F6672F22}"/>
              </a:ext>
            </a:extLst>
          </p:cNvPr>
          <p:cNvSpPr>
            <a:spLocks noGrp="1"/>
          </p:cNvSpPr>
          <p:nvPr>
            <p:ph type="sldNum" sz="quarter" idx="12"/>
          </p:nvPr>
        </p:nvSpPr>
        <p:spPr/>
        <p:txBody>
          <a:bodyPr/>
          <a:lstStyle/>
          <a:p>
            <a:fld id="{9AA2FC48-BCFE-4310-BE43-51E56148A879}" type="slidenum">
              <a:rPr lang="nl-NL" smtClean="0"/>
              <a:t>18</a:t>
            </a:fld>
            <a:endParaRPr lang="nl-NL"/>
          </a:p>
        </p:txBody>
      </p:sp>
    </p:spTree>
    <p:extLst>
      <p:ext uri="{BB962C8B-B14F-4D97-AF65-F5344CB8AC3E}">
        <p14:creationId xmlns:p14="http://schemas.microsoft.com/office/powerpoint/2010/main" val="281768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EE489-4A73-4822-9C78-E4576669660E}"/>
              </a:ext>
            </a:extLst>
          </p:cNvPr>
          <p:cNvSpPr>
            <a:spLocks noGrp="1"/>
          </p:cNvSpPr>
          <p:nvPr>
            <p:ph type="title"/>
          </p:nvPr>
        </p:nvSpPr>
        <p:spPr/>
        <p:txBody>
          <a:bodyPr/>
          <a:lstStyle/>
          <a:p>
            <a:r>
              <a:rPr lang="nl-NL"/>
              <a:t>Het VUT-model</a:t>
            </a:r>
          </a:p>
        </p:txBody>
      </p:sp>
      <p:sp>
        <p:nvSpPr>
          <p:cNvPr id="4" name="Tijdelijke aanduiding voor voettekst 3">
            <a:extLst>
              <a:ext uri="{FF2B5EF4-FFF2-40B4-BE49-F238E27FC236}">
                <a16:creationId xmlns:a16="http://schemas.microsoft.com/office/drawing/2014/main" id="{B47B0B55-B5DC-482C-9AB4-41D93EF80F79}"/>
              </a:ext>
            </a:extLst>
          </p:cNvPr>
          <p:cNvSpPr>
            <a:spLocks noGrp="1"/>
          </p:cNvSpPr>
          <p:nvPr>
            <p:ph type="ftr" sz="quarter" idx="11"/>
          </p:nvPr>
        </p:nvSpPr>
        <p:spPr/>
        <p:txBody>
          <a:bodyPr/>
          <a:lstStyle/>
          <a:p>
            <a:r>
              <a:rPr lang="nl-NL"/>
              <a:t>Taalbuddy bijeenkomst 1 - Kennismaking</a:t>
            </a:r>
          </a:p>
        </p:txBody>
      </p:sp>
      <p:pic>
        <p:nvPicPr>
          <p:cNvPr id="6" name="Tijdelijke aanduiding voor inhoud 5">
            <a:extLst>
              <a:ext uri="{FF2B5EF4-FFF2-40B4-BE49-F238E27FC236}">
                <a16:creationId xmlns:a16="http://schemas.microsoft.com/office/drawing/2014/main" id="{EB824298-808F-4AFC-A6A7-E53AE260804F}"/>
              </a:ext>
            </a:extLst>
          </p:cNvPr>
          <p:cNvPicPr>
            <a:picLocks noGrp="1"/>
          </p:cNvPicPr>
          <p:nvPr>
            <p:ph idx="1"/>
          </p:nvPr>
        </p:nvPicPr>
        <p:blipFill>
          <a:blip r:embed="rId3"/>
          <a:stretch>
            <a:fillRect/>
          </a:stretch>
        </p:blipFill>
        <p:spPr>
          <a:xfrm>
            <a:off x="2400163" y="1545996"/>
            <a:ext cx="7092629" cy="4348392"/>
          </a:xfrm>
          <a:prstGeom prst="rect">
            <a:avLst/>
          </a:prstGeom>
        </p:spPr>
      </p:pic>
      <p:sp>
        <p:nvSpPr>
          <p:cNvPr id="3" name="Tijdelijke aanduiding voor dianummer 2">
            <a:extLst>
              <a:ext uri="{FF2B5EF4-FFF2-40B4-BE49-F238E27FC236}">
                <a16:creationId xmlns:a16="http://schemas.microsoft.com/office/drawing/2014/main" id="{A72AE8F5-0C3B-4898-9D88-DA0EB5BE1B42}"/>
              </a:ext>
            </a:extLst>
          </p:cNvPr>
          <p:cNvSpPr>
            <a:spLocks noGrp="1"/>
          </p:cNvSpPr>
          <p:nvPr>
            <p:ph type="sldNum" sz="quarter" idx="12"/>
          </p:nvPr>
        </p:nvSpPr>
        <p:spPr/>
        <p:txBody>
          <a:bodyPr/>
          <a:lstStyle/>
          <a:p>
            <a:fld id="{9AA2FC48-BCFE-4310-BE43-51E56148A879}" type="slidenum">
              <a:rPr lang="nl-NL" smtClean="0"/>
              <a:t>19</a:t>
            </a:fld>
            <a:endParaRPr lang="nl-NL"/>
          </a:p>
        </p:txBody>
      </p:sp>
    </p:spTree>
    <p:extLst>
      <p:ext uri="{BB962C8B-B14F-4D97-AF65-F5344CB8AC3E}">
        <p14:creationId xmlns:p14="http://schemas.microsoft.com/office/powerpoint/2010/main" val="41095972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3"/>
          <a:stretch>
            <a:fillRect/>
          </a:stretch>
        </p:blipFill>
        <p:spPr>
          <a:xfrm>
            <a:off x="2383536" y="433824"/>
            <a:ext cx="8995566" cy="6424176"/>
          </a:xfrm>
          <a:prstGeom prst="rect">
            <a:avLst/>
          </a:prstGeom>
        </p:spPr>
      </p:pic>
      <p:sp>
        <p:nvSpPr>
          <p:cNvPr id="2" name="Titel 1"/>
          <p:cNvSpPr>
            <a:spLocks noGrp="1"/>
          </p:cNvSpPr>
          <p:nvPr>
            <p:ph type="title"/>
          </p:nvPr>
        </p:nvSpPr>
        <p:spPr/>
        <p:txBody>
          <a:bodyPr/>
          <a:lstStyle/>
          <a:p>
            <a:r>
              <a:rPr lang="nl-NL"/>
              <a:t>Taalbuddy bijeenkomst 1	</a:t>
            </a:r>
            <a:br>
              <a:rPr lang="nl-NL"/>
            </a:br>
            <a:r>
              <a:rPr lang="nl-NL"/>
              <a:t>Kennismaking </a:t>
            </a:r>
          </a:p>
        </p:txBody>
      </p:sp>
      <p:sp>
        <p:nvSpPr>
          <p:cNvPr id="3" name="Tijdelijke aanduiding voor tekst 2"/>
          <p:cNvSpPr>
            <a:spLocks noGrp="1"/>
          </p:cNvSpPr>
          <p:nvPr>
            <p:ph type="body" idx="1"/>
          </p:nvPr>
        </p:nvSpPr>
        <p:spPr/>
        <p:txBody>
          <a:bodyPr/>
          <a:lstStyle/>
          <a:p>
            <a:r>
              <a:rPr lang="nl-NL"/>
              <a:t>Over de doelgroep, basisvaardigheden en het kennismakingsgesprek</a:t>
            </a:r>
          </a:p>
        </p:txBody>
      </p:sp>
    </p:spTree>
    <p:extLst>
      <p:ext uri="{BB962C8B-B14F-4D97-AF65-F5344CB8AC3E}">
        <p14:creationId xmlns:p14="http://schemas.microsoft.com/office/powerpoint/2010/main" val="3535817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08FC65-4C8C-4B99-B6EB-18159281623C}"/>
              </a:ext>
            </a:extLst>
          </p:cNvPr>
          <p:cNvSpPr>
            <a:spLocks noGrp="1"/>
          </p:cNvSpPr>
          <p:nvPr>
            <p:ph type="title"/>
          </p:nvPr>
        </p:nvSpPr>
        <p:spPr/>
        <p:txBody>
          <a:bodyPr/>
          <a:lstStyle/>
          <a:p>
            <a:r>
              <a:rPr lang="nl-NL"/>
              <a:t>Opdracht</a:t>
            </a:r>
          </a:p>
        </p:txBody>
      </p:sp>
      <p:sp>
        <p:nvSpPr>
          <p:cNvPr id="3" name="Tijdelijke aanduiding voor inhoud 2">
            <a:extLst>
              <a:ext uri="{FF2B5EF4-FFF2-40B4-BE49-F238E27FC236}">
                <a16:creationId xmlns:a16="http://schemas.microsoft.com/office/drawing/2014/main" id="{896ED1FD-8AFF-46F8-A62A-DEC2C2EAA47C}"/>
              </a:ext>
            </a:extLst>
          </p:cNvPr>
          <p:cNvSpPr>
            <a:spLocks noGrp="1"/>
          </p:cNvSpPr>
          <p:nvPr>
            <p:ph idx="1"/>
          </p:nvPr>
        </p:nvSpPr>
        <p:spPr/>
        <p:txBody>
          <a:bodyPr/>
          <a:lstStyle/>
          <a:p>
            <a:r>
              <a:rPr lang="nl-NL"/>
              <a:t>Oefen de komende tijd wat je in deze bijeenkomst hebt geleerd. Doe dit in rollenspellen. Je oefent met:</a:t>
            </a:r>
            <a:br>
              <a:rPr lang="nl-NL"/>
            </a:br>
            <a:br>
              <a:rPr lang="nl-NL"/>
            </a:br>
            <a:r>
              <a:rPr lang="nl-NL"/>
              <a:t>- kennismaken met elkaar</a:t>
            </a:r>
            <a:br>
              <a:rPr lang="nl-NL"/>
            </a:br>
            <a:r>
              <a:rPr lang="nl-NL"/>
              <a:t>- het vaststellen van leerdoelen (de individuele hulpvraag)</a:t>
            </a:r>
            <a:br>
              <a:rPr lang="nl-NL"/>
            </a:br>
            <a:br>
              <a:rPr lang="nl-NL"/>
            </a:br>
            <a:br>
              <a:rPr lang="nl-NL"/>
            </a:br>
            <a:r>
              <a:rPr lang="nl-NL"/>
              <a:t>Je kunt oefenen met andere taalbuddy’s of met je maatje.</a:t>
            </a:r>
          </a:p>
        </p:txBody>
      </p:sp>
      <p:sp>
        <p:nvSpPr>
          <p:cNvPr id="4" name="Tijdelijke aanduiding voor voettekst 3">
            <a:extLst>
              <a:ext uri="{FF2B5EF4-FFF2-40B4-BE49-F238E27FC236}">
                <a16:creationId xmlns:a16="http://schemas.microsoft.com/office/drawing/2014/main" id="{03040971-D4C7-40D9-B908-6CC8F217B688}"/>
              </a:ext>
            </a:extLst>
          </p:cNvPr>
          <p:cNvSpPr>
            <a:spLocks noGrp="1"/>
          </p:cNvSpPr>
          <p:nvPr>
            <p:ph type="ftr" sz="quarter" idx="11"/>
          </p:nvPr>
        </p:nvSpPr>
        <p:spPr/>
        <p:txBody>
          <a:bodyPr/>
          <a:lstStyle/>
          <a:p>
            <a:r>
              <a:rPr lang="nl-NL"/>
              <a:t>Taalbuddy bijeenkomst 1 - Kennismaking</a:t>
            </a:r>
          </a:p>
        </p:txBody>
      </p:sp>
      <p:sp>
        <p:nvSpPr>
          <p:cNvPr id="5" name="Tijdelijke aanduiding voor dianummer 4">
            <a:extLst>
              <a:ext uri="{FF2B5EF4-FFF2-40B4-BE49-F238E27FC236}">
                <a16:creationId xmlns:a16="http://schemas.microsoft.com/office/drawing/2014/main" id="{CFD6FCE6-D64D-4393-B725-87A0A03070F8}"/>
              </a:ext>
            </a:extLst>
          </p:cNvPr>
          <p:cNvSpPr>
            <a:spLocks noGrp="1"/>
          </p:cNvSpPr>
          <p:nvPr>
            <p:ph type="sldNum" sz="quarter" idx="12"/>
          </p:nvPr>
        </p:nvSpPr>
        <p:spPr/>
        <p:txBody>
          <a:bodyPr/>
          <a:lstStyle/>
          <a:p>
            <a:fld id="{9AA2FC48-BCFE-4310-BE43-51E56148A879}" type="slidenum">
              <a:rPr lang="nl-NL" smtClean="0"/>
              <a:t>20</a:t>
            </a:fld>
            <a:endParaRPr lang="nl-NL"/>
          </a:p>
        </p:txBody>
      </p:sp>
    </p:spTree>
    <p:extLst>
      <p:ext uri="{BB962C8B-B14F-4D97-AF65-F5344CB8AC3E}">
        <p14:creationId xmlns:p14="http://schemas.microsoft.com/office/powerpoint/2010/main" val="402868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75F493-0D45-46D0-A6E0-0C642D407519}"/>
              </a:ext>
            </a:extLst>
          </p:cNvPr>
          <p:cNvSpPr>
            <a:spLocks noGrp="1"/>
          </p:cNvSpPr>
          <p:nvPr>
            <p:ph type="title"/>
          </p:nvPr>
        </p:nvSpPr>
        <p:spPr/>
        <p:txBody>
          <a:bodyPr/>
          <a:lstStyle/>
          <a:p>
            <a:r>
              <a:rPr lang="nl-NL"/>
              <a:t>Afsluiting en evaluatie</a:t>
            </a:r>
          </a:p>
        </p:txBody>
      </p:sp>
      <p:sp>
        <p:nvSpPr>
          <p:cNvPr id="4" name="Tijdelijke aanduiding voor voettekst 3">
            <a:extLst>
              <a:ext uri="{FF2B5EF4-FFF2-40B4-BE49-F238E27FC236}">
                <a16:creationId xmlns:a16="http://schemas.microsoft.com/office/drawing/2014/main" id="{98B22B05-3323-4EC9-ACFF-D44B115856A1}"/>
              </a:ext>
            </a:extLst>
          </p:cNvPr>
          <p:cNvSpPr>
            <a:spLocks noGrp="1"/>
          </p:cNvSpPr>
          <p:nvPr>
            <p:ph type="ftr" sz="quarter" idx="11"/>
          </p:nvPr>
        </p:nvSpPr>
        <p:spPr/>
        <p:txBody>
          <a:bodyPr/>
          <a:lstStyle/>
          <a:p>
            <a:r>
              <a:rPr lang="nl-NL"/>
              <a:t>Taalbuddy bijeenkomst 1 - Kennismaking</a:t>
            </a:r>
          </a:p>
        </p:txBody>
      </p:sp>
      <p:pic>
        <p:nvPicPr>
          <p:cNvPr id="6" name="Afbeelding 1">
            <a:extLst>
              <a:ext uri="{FF2B5EF4-FFF2-40B4-BE49-F238E27FC236}">
                <a16:creationId xmlns:a16="http://schemas.microsoft.com/office/drawing/2014/main" id="{0E895894-97BD-423F-9658-AD9EE3BA6554}"/>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690019" y="2327275"/>
            <a:ext cx="4762500" cy="3286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Tijdelijke aanduiding voor dianummer 2">
            <a:extLst>
              <a:ext uri="{FF2B5EF4-FFF2-40B4-BE49-F238E27FC236}">
                <a16:creationId xmlns:a16="http://schemas.microsoft.com/office/drawing/2014/main" id="{11798C47-7A78-44E7-BA33-9F45C0F4B242}"/>
              </a:ext>
            </a:extLst>
          </p:cNvPr>
          <p:cNvSpPr>
            <a:spLocks noGrp="1"/>
          </p:cNvSpPr>
          <p:nvPr>
            <p:ph type="sldNum" sz="quarter" idx="12"/>
          </p:nvPr>
        </p:nvSpPr>
        <p:spPr/>
        <p:txBody>
          <a:bodyPr/>
          <a:lstStyle/>
          <a:p>
            <a:fld id="{9AA2FC48-BCFE-4310-BE43-51E56148A879}" type="slidenum">
              <a:rPr lang="nl-NL" smtClean="0"/>
              <a:t>21</a:t>
            </a:fld>
            <a:endParaRPr lang="nl-NL"/>
          </a:p>
        </p:txBody>
      </p:sp>
    </p:spTree>
    <p:extLst>
      <p:ext uri="{BB962C8B-B14F-4D97-AF65-F5344CB8AC3E}">
        <p14:creationId xmlns:p14="http://schemas.microsoft.com/office/powerpoint/2010/main" val="39120627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EF2488-5AFE-4C23-B13F-E24B90E1784A}"/>
              </a:ext>
            </a:extLst>
          </p:cNvPr>
          <p:cNvSpPr>
            <a:spLocks noGrp="1"/>
          </p:cNvSpPr>
          <p:nvPr>
            <p:ph type="title"/>
          </p:nvPr>
        </p:nvSpPr>
        <p:spPr/>
        <p:txBody>
          <a:bodyPr/>
          <a:lstStyle/>
          <a:p>
            <a:r>
              <a:rPr lang="nl-NL"/>
              <a:t>Zijn er vragen?</a:t>
            </a:r>
          </a:p>
        </p:txBody>
      </p:sp>
      <p:sp>
        <p:nvSpPr>
          <p:cNvPr id="4" name="Tijdelijke aanduiding voor voettekst 3">
            <a:extLst>
              <a:ext uri="{FF2B5EF4-FFF2-40B4-BE49-F238E27FC236}">
                <a16:creationId xmlns:a16="http://schemas.microsoft.com/office/drawing/2014/main" id="{B150487D-B342-48BA-BF0B-388CFCCD6778}"/>
              </a:ext>
            </a:extLst>
          </p:cNvPr>
          <p:cNvSpPr>
            <a:spLocks noGrp="1"/>
          </p:cNvSpPr>
          <p:nvPr>
            <p:ph type="ftr" sz="quarter" idx="10"/>
          </p:nvPr>
        </p:nvSpPr>
        <p:spPr/>
        <p:txBody>
          <a:bodyPr/>
          <a:lstStyle/>
          <a:p>
            <a:r>
              <a:rPr lang="nl-NL"/>
              <a:t>Taalbuddy bijeenkomst 1 - Kennismaking</a:t>
            </a:r>
          </a:p>
        </p:txBody>
      </p:sp>
      <p:pic>
        <p:nvPicPr>
          <p:cNvPr id="8" name="Afbeelding 7" descr="Afbeelding met speelgoed, tekening&#10;&#10;Automatisch gegenereerde beschrijving">
            <a:extLst>
              <a:ext uri="{FF2B5EF4-FFF2-40B4-BE49-F238E27FC236}">
                <a16:creationId xmlns:a16="http://schemas.microsoft.com/office/drawing/2014/main" id="{A9D580E0-B8E1-4C57-A1D4-3366E8325E9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712974" y="836579"/>
            <a:ext cx="4669276" cy="3735421"/>
          </a:xfrm>
          <a:prstGeom prst="rect">
            <a:avLst/>
          </a:prstGeom>
        </p:spPr>
      </p:pic>
      <p:sp>
        <p:nvSpPr>
          <p:cNvPr id="3" name="Tijdelijke aanduiding voor dianummer 2">
            <a:extLst>
              <a:ext uri="{FF2B5EF4-FFF2-40B4-BE49-F238E27FC236}">
                <a16:creationId xmlns:a16="http://schemas.microsoft.com/office/drawing/2014/main" id="{7465004E-B3DA-4321-BAAE-59036E812AAE}"/>
              </a:ext>
            </a:extLst>
          </p:cNvPr>
          <p:cNvSpPr>
            <a:spLocks noGrp="1"/>
          </p:cNvSpPr>
          <p:nvPr>
            <p:ph type="sldNum" sz="quarter" idx="11"/>
          </p:nvPr>
        </p:nvSpPr>
        <p:spPr/>
        <p:txBody>
          <a:bodyPr/>
          <a:lstStyle/>
          <a:p>
            <a:fld id="{9AA2FC48-BCFE-4310-BE43-51E56148A879}" type="slidenum">
              <a:rPr lang="nl-NL" smtClean="0"/>
              <a:pPr/>
              <a:t>22</a:t>
            </a:fld>
            <a:endParaRPr lang="nl-NL"/>
          </a:p>
        </p:txBody>
      </p:sp>
    </p:spTree>
    <p:extLst>
      <p:ext uri="{BB962C8B-B14F-4D97-AF65-F5344CB8AC3E}">
        <p14:creationId xmlns:p14="http://schemas.microsoft.com/office/powerpoint/2010/main" val="1709832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nl-NL"/>
              <a:t>Welkom!</a:t>
            </a:r>
          </a:p>
        </p:txBody>
      </p:sp>
      <p:sp>
        <p:nvSpPr>
          <p:cNvPr id="8" name="Tijdelijke aanduiding voor inhoud 7">
            <a:extLst>
              <a:ext uri="{FF2B5EF4-FFF2-40B4-BE49-F238E27FC236}">
                <a16:creationId xmlns:a16="http://schemas.microsoft.com/office/drawing/2014/main" id="{D397BEFB-67CC-4B22-8019-25B6060CC2D7}"/>
              </a:ext>
            </a:extLst>
          </p:cNvPr>
          <p:cNvSpPr>
            <a:spLocks noGrp="1"/>
          </p:cNvSpPr>
          <p:nvPr>
            <p:ph idx="1"/>
          </p:nvPr>
        </p:nvSpPr>
        <p:spPr/>
        <p:txBody>
          <a:bodyPr/>
          <a:lstStyle/>
          <a:p>
            <a:pPr marL="342900" indent="-342900">
              <a:lnSpc>
                <a:spcPct val="150000"/>
              </a:lnSpc>
              <a:buFont typeface="Arial" panose="020B0604020202020204" pitchFamily="34" charset="0"/>
              <a:buChar char="•"/>
            </a:pPr>
            <a:r>
              <a:rPr lang="nl-NL"/>
              <a:t>Wat verwacht jij van de training Taalbuddy?</a:t>
            </a:r>
          </a:p>
          <a:p>
            <a:pPr marL="342900" indent="-342900">
              <a:lnSpc>
                <a:spcPct val="150000"/>
              </a:lnSpc>
              <a:buFont typeface="Arial" panose="020B0604020202020204" pitchFamily="34" charset="0"/>
              <a:buChar char="•"/>
            </a:pPr>
            <a:r>
              <a:rPr lang="nl-NL"/>
              <a:t>Wat wil jij leren in deze training?</a:t>
            </a:r>
          </a:p>
        </p:txBody>
      </p:sp>
      <p:sp>
        <p:nvSpPr>
          <p:cNvPr id="4" name="Tijdelijke aanduiding voor voettekst 3"/>
          <p:cNvSpPr>
            <a:spLocks noGrp="1"/>
          </p:cNvSpPr>
          <p:nvPr>
            <p:ph type="ftr" sz="quarter" idx="11"/>
          </p:nvPr>
        </p:nvSpPr>
        <p:spPr/>
        <p:txBody>
          <a:bodyPr/>
          <a:lstStyle/>
          <a:p>
            <a:r>
              <a:rPr lang="nl-NL"/>
              <a:t>Taalbuddy bijeenkomst 1 - Kennismaking</a:t>
            </a:r>
          </a:p>
        </p:txBody>
      </p:sp>
      <p:pic>
        <p:nvPicPr>
          <p:cNvPr id="3" name="Afbeelding 2">
            <a:extLst>
              <a:ext uri="{FF2B5EF4-FFF2-40B4-BE49-F238E27FC236}">
                <a16:creationId xmlns:a16="http://schemas.microsoft.com/office/drawing/2014/main" id="{4A825053-66CE-4FB5-8C9B-0B065EF52A72}"/>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302761" y="4025490"/>
            <a:ext cx="4292338" cy="1441957"/>
          </a:xfrm>
          <a:prstGeom prst="rect">
            <a:avLst/>
          </a:prstGeom>
        </p:spPr>
      </p:pic>
      <p:sp>
        <p:nvSpPr>
          <p:cNvPr id="2" name="Tijdelijke aanduiding voor dianummer 1">
            <a:extLst>
              <a:ext uri="{FF2B5EF4-FFF2-40B4-BE49-F238E27FC236}">
                <a16:creationId xmlns:a16="http://schemas.microsoft.com/office/drawing/2014/main" id="{7EEF393C-2FB0-46B3-B524-79ADE7B56967}"/>
              </a:ext>
            </a:extLst>
          </p:cNvPr>
          <p:cNvSpPr>
            <a:spLocks noGrp="1"/>
          </p:cNvSpPr>
          <p:nvPr>
            <p:ph type="sldNum" sz="quarter" idx="12"/>
          </p:nvPr>
        </p:nvSpPr>
        <p:spPr/>
        <p:txBody>
          <a:bodyPr/>
          <a:lstStyle/>
          <a:p>
            <a:fld id="{9AA2FC48-BCFE-4310-BE43-51E56148A879}" type="slidenum">
              <a:rPr lang="nl-NL" smtClean="0"/>
              <a:t>3</a:t>
            </a:fld>
            <a:endParaRPr lang="nl-NL"/>
          </a:p>
        </p:txBody>
      </p:sp>
    </p:spTree>
    <p:extLst>
      <p:ext uri="{BB962C8B-B14F-4D97-AF65-F5344CB8AC3E}">
        <p14:creationId xmlns:p14="http://schemas.microsoft.com/office/powerpoint/2010/main" val="3031058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075AA5-0872-4EC9-A805-F42F62957CAF}"/>
              </a:ext>
            </a:extLst>
          </p:cNvPr>
          <p:cNvSpPr>
            <a:spLocks noGrp="1"/>
          </p:cNvSpPr>
          <p:nvPr>
            <p:ph type="title"/>
          </p:nvPr>
        </p:nvSpPr>
        <p:spPr/>
        <p:txBody>
          <a:bodyPr/>
          <a:lstStyle/>
          <a:p>
            <a:r>
              <a:rPr lang="nl-NL"/>
              <a:t>De training Taalbuddy</a:t>
            </a:r>
          </a:p>
        </p:txBody>
      </p:sp>
      <p:sp>
        <p:nvSpPr>
          <p:cNvPr id="3" name="Tijdelijke aanduiding voor inhoud 2">
            <a:extLst>
              <a:ext uri="{FF2B5EF4-FFF2-40B4-BE49-F238E27FC236}">
                <a16:creationId xmlns:a16="http://schemas.microsoft.com/office/drawing/2014/main" id="{F91B60D4-B51F-4E56-8125-5B6F36D0223A}"/>
              </a:ext>
            </a:extLst>
          </p:cNvPr>
          <p:cNvSpPr>
            <a:spLocks noGrp="1"/>
          </p:cNvSpPr>
          <p:nvPr>
            <p:ph idx="1"/>
          </p:nvPr>
        </p:nvSpPr>
        <p:spPr/>
        <p:txBody>
          <a:bodyPr/>
          <a:lstStyle/>
          <a:p>
            <a:pPr>
              <a:lnSpc>
                <a:spcPct val="100000"/>
              </a:lnSpc>
            </a:pPr>
            <a:r>
              <a:rPr lang="nl-NL">
                <a:latin typeface="+mj-lt"/>
                <a:cs typeface="Verdana"/>
              </a:rPr>
              <a:t>Module 1	Kennismaking</a:t>
            </a:r>
          </a:p>
          <a:p>
            <a:pPr>
              <a:lnSpc>
                <a:spcPct val="100000"/>
              </a:lnSpc>
            </a:pPr>
            <a:endParaRPr lang="nl-NL">
              <a:latin typeface="+mj-lt"/>
              <a:cs typeface="Verdana"/>
            </a:endParaRPr>
          </a:p>
          <a:p>
            <a:pPr>
              <a:lnSpc>
                <a:spcPct val="100000"/>
              </a:lnSpc>
            </a:pPr>
            <a:r>
              <a:rPr lang="nl-NL">
                <a:latin typeface="+mj-lt"/>
                <a:cs typeface="Verdana"/>
              </a:rPr>
              <a:t>Module 2	Spreken en gesprekken voeren</a:t>
            </a:r>
          </a:p>
          <a:p>
            <a:pPr>
              <a:lnSpc>
                <a:spcPct val="100000"/>
              </a:lnSpc>
            </a:pPr>
            <a:endParaRPr lang="nl-NL">
              <a:latin typeface="+mj-lt"/>
              <a:cs typeface="Verdana"/>
            </a:endParaRPr>
          </a:p>
          <a:p>
            <a:pPr>
              <a:lnSpc>
                <a:spcPct val="100000"/>
              </a:lnSpc>
            </a:pPr>
            <a:r>
              <a:rPr lang="nl-NL">
                <a:latin typeface="+mj-lt"/>
                <a:cs typeface="Verdana"/>
              </a:rPr>
              <a:t>Module 3	Lezen</a:t>
            </a:r>
          </a:p>
          <a:p>
            <a:pPr>
              <a:lnSpc>
                <a:spcPct val="100000"/>
              </a:lnSpc>
            </a:pPr>
            <a:endParaRPr lang="nl-NL">
              <a:latin typeface="+mj-lt"/>
              <a:cs typeface="Verdana"/>
            </a:endParaRPr>
          </a:p>
          <a:p>
            <a:pPr>
              <a:lnSpc>
                <a:spcPct val="100000"/>
              </a:lnSpc>
            </a:pPr>
            <a:r>
              <a:rPr lang="nl-NL">
                <a:latin typeface="+mj-lt"/>
                <a:cs typeface="Verdana"/>
              </a:rPr>
              <a:t>Module 4 	Schrijven</a:t>
            </a:r>
          </a:p>
          <a:p>
            <a:pPr>
              <a:lnSpc>
                <a:spcPct val="100000"/>
              </a:lnSpc>
            </a:pPr>
            <a:endParaRPr lang="nl-NL">
              <a:latin typeface="+mj-lt"/>
              <a:cs typeface="Verdana"/>
            </a:endParaRPr>
          </a:p>
          <a:p>
            <a:pPr>
              <a:lnSpc>
                <a:spcPct val="100000"/>
              </a:lnSpc>
            </a:pPr>
            <a:r>
              <a:rPr lang="nl-NL">
                <a:latin typeface="+mj-lt"/>
                <a:cs typeface="Verdana"/>
              </a:rPr>
              <a:t>Module 5	Spelling en grammatica</a:t>
            </a:r>
          </a:p>
          <a:p>
            <a:pPr>
              <a:lnSpc>
                <a:spcPct val="150000"/>
              </a:lnSpc>
            </a:pPr>
            <a:endParaRPr lang="nl-NL" sz="2000">
              <a:latin typeface="+mj-lt"/>
              <a:cs typeface="Verdana"/>
            </a:endParaRPr>
          </a:p>
          <a:p>
            <a:pPr>
              <a:lnSpc>
                <a:spcPct val="150000"/>
              </a:lnSpc>
            </a:pPr>
            <a:endParaRPr lang="nl-NL" sz="2000">
              <a:latin typeface="+mj-lt"/>
              <a:cs typeface="Verdana"/>
            </a:endParaRPr>
          </a:p>
          <a:p>
            <a:endParaRPr lang="nl-NL">
              <a:latin typeface="+mj-lt"/>
            </a:endParaRPr>
          </a:p>
        </p:txBody>
      </p:sp>
      <p:sp>
        <p:nvSpPr>
          <p:cNvPr id="4" name="Tijdelijke aanduiding voor voettekst 3">
            <a:extLst>
              <a:ext uri="{FF2B5EF4-FFF2-40B4-BE49-F238E27FC236}">
                <a16:creationId xmlns:a16="http://schemas.microsoft.com/office/drawing/2014/main" id="{1E910DE4-C3C9-431B-87D7-B398960329F0}"/>
              </a:ext>
            </a:extLst>
          </p:cNvPr>
          <p:cNvSpPr>
            <a:spLocks noGrp="1"/>
          </p:cNvSpPr>
          <p:nvPr>
            <p:ph type="ftr" sz="quarter" idx="11"/>
          </p:nvPr>
        </p:nvSpPr>
        <p:spPr/>
        <p:txBody>
          <a:bodyPr/>
          <a:lstStyle/>
          <a:p>
            <a:r>
              <a:rPr lang="nl-NL"/>
              <a:t>Taalbuddy bijeenkomst 1 - Kennismaking</a:t>
            </a:r>
          </a:p>
        </p:txBody>
      </p:sp>
      <p:sp>
        <p:nvSpPr>
          <p:cNvPr id="5" name="Tijdelijke aanduiding voor dianummer 4">
            <a:extLst>
              <a:ext uri="{FF2B5EF4-FFF2-40B4-BE49-F238E27FC236}">
                <a16:creationId xmlns:a16="http://schemas.microsoft.com/office/drawing/2014/main" id="{8F39FA81-8A3B-4577-BB80-EDB3DA7085B8}"/>
              </a:ext>
            </a:extLst>
          </p:cNvPr>
          <p:cNvSpPr>
            <a:spLocks noGrp="1"/>
          </p:cNvSpPr>
          <p:nvPr>
            <p:ph type="sldNum" sz="quarter" idx="12"/>
          </p:nvPr>
        </p:nvSpPr>
        <p:spPr/>
        <p:txBody>
          <a:bodyPr/>
          <a:lstStyle/>
          <a:p>
            <a:fld id="{9AA2FC48-BCFE-4310-BE43-51E56148A879}" type="slidenum">
              <a:rPr lang="nl-NL" smtClean="0"/>
              <a:t>4</a:t>
            </a:fld>
            <a:endParaRPr lang="nl-NL"/>
          </a:p>
        </p:txBody>
      </p:sp>
    </p:spTree>
    <p:extLst>
      <p:ext uri="{BB962C8B-B14F-4D97-AF65-F5344CB8AC3E}">
        <p14:creationId xmlns:p14="http://schemas.microsoft.com/office/powerpoint/2010/main" val="2592359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47DAA4-C1EC-4359-AA53-8E9246BE1D2C}"/>
              </a:ext>
            </a:extLst>
          </p:cNvPr>
          <p:cNvSpPr>
            <a:spLocks noGrp="1"/>
          </p:cNvSpPr>
          <p:nvPr>
            <p:ph type="title"/>
          </p:nvPr>
        </p:nvSpPr>
        <p:spPr/>
        <p:txBody>
          <a:bodyPr/>
          <a:lstStyle/>
          <a:p>
            <a:r>
              <a:rPr lang="nl-NL">
                <a:cs typeface="Verdana"/>
              </a:rPr>
              <a:t>Doelen van deze bijeenkomst</a:t>
            </a:r>
            <a:endParaRPr lang="nl-NL"/>
          </a:p>
        </p:txBody>
      </p:sp>
      <p:sp>
        <p:nvSpPr>
          <p:cNvPr id="3" name="Tijdelijke aanduiding voor inhoud 2">
            <a:extLst>
              <a:ext uri="{FF2B5EF4-FFF2-40B4-BE49-F238E27FC236}">
                <a16:creationId xmlns:a16="http://schemas.microsoft.com/office/drawing/2014/main" id="{571673BE-3397-4AFA-BF0E-1A8C28A3CA27}"/>
              </a:ext>
            </a:extLst>
          </p:cNvPr>
          <p:cNvSpPr>
            <a:spLocks noGrp="1"/>
          </p:cNvSpPr>
          <p:nvPr>
            <p:ph idx="1"/>
          </p:nvPr>
        </p:nvSpPr>
        <p:spPr/>
        <p:txBody>
          <a:bodyPr/>
          <a:lstStyle/>
          <a:p>
            <a:pPr marL="342900" indent="-342900">
              <a:lnSpc>
                <a:spcPct val="150000"/>
              </a:lnSpc>
              <a:buFont typeface="Arial" panose="020B0604020202020204" pitchFamily="34" charset="0"/>
              <a:buChar char="•"/>
            </a:pPr>
            <a:r>
              <a:rPr lang="nl-NL">
                <a:latin typeface="+mj-lt"/>
                <a:cs typeface="Verdana"/>
              </a:rPr>
              <a:t>Je maakt kennis met de problematiek van laaggeletterdheid.</a:t>
            </a:r>
          </a:p>
          <a:p>
            <a:pPr marL="342900" indent="-342900">
              <a:lnSpc>
                <a:spcPct val="150000"/>
              </a:lnSpc>
              <a:buFont typeface="Arial" panose="020B0604020202020204" pitchFamily="34" charset="0"/>
              <a:buChar char="•"/>
            </a:pPr>
            <a:r>
              <a:rPr lang="nl-NL">
                <a:latin typeface="+mj-lt"/>
                <a:cs typeface="Verdana"/>
              </a:rPr>
              <a:t>Je leert wat de kenmerken van de doelgroep zijn.</a:t>
            </a:r>
          </a:p>
          <a:p>
            <a:pPr marL="342900" indent="-342900">
              <a:lnSpc>
                <a:spcPct val="150000"/>
              </a:lnSpc>
              <a:buFont typeface="Arial" panose="020B0604020202020204" pitchFamily="34" charset="0"/>
              <a:buChar char="•"/>
            </a:pPr>
            <a:r>
              <a:rPr lang="nl-NL">
                <a:latin typeface="+mj-lt"/>
                <a:cs typeface="Verdana"/>
              </a:rPr>
              <a:t>Je leert welke basisvaardigheden er zijn.</a:t>
            </a:r>
          </a:p>
          <a:p>
            <a:pPr marL="342900" indent="-342900">
              <a:lnSpc>
                <a:spcPct val="150000"/>
              </a:lnSpc>
              <a:buFont typeface="Arial" panose="020B0604020202020204" pitchFamily="34" charset="0"/>
              <a:buChar char="•"/>
            </a:pPr>
            <a:r>
              <a:rPr lang="nl-NL">
                <a:latin typeface="+mj-lt"/>
                <a:cs typeface="Verdana"/>
              </a:rPr>
              <a:t>Je leert hoe je een kennismakingsgesprek met je maatje voert.</a:t>
            </a:r>
          </a:p>
          <a:p>
            <a:pPr marL="342900" indent="-342900">
              <a:lnSpc>
                <a:spcPct val="150000"/>
              </a:lnSpc>
              <a:buFont typeface="Arial" panose="020B0604020202020204" pitchFamily="34" charset="0"/>
              <a:buChar char="•"/>
            </a:pPr>
            <a:r>
              <a:rPr lang="nl-NL">
                <a:latin typeface="+mj-lt"/>
                <a:cs typeface="Verdana"/>
              </a:rPr>
              <a:t>Je oefent dit in rollenspellen.</a:t>
            </a:r>
          </a:p>
          <a:p>
            <a:pPr marL="342900" indent="-342900">
              <a:lnSpc>
                <a:spcPct val="150000"/>
              </a:lnSpc>
              <a:buFont typeface="Arial" panose="020B0604020202020204" pitchFamily="34" charset="0"/>
              <a:buChar char="•"/>
            </a:pPr>
            <a:endParaRPr lang="nl-NL">
              <a:solidFill>
                <a:schemeClr val="accent1"/>
              </a:solidFill>
              <a:latin typeface="+mj-lt"/>
              <a:cs typeface="Verdana"/>
            </a:endParaRPr>
          </a:p>
          <a:p>
            <a:pPr marL="342900" indent="-342900">
              <a:lnSpc>
                <a:spcPct val="150000"/>
              </a:lnSpc>
              <a:buFont typeface="Arial" panose="020B0604020202020204" pitchFamily="34" charset="0"/>
              <a:buChar char="•"/>
            </a:pPr>
            <a:endParaRPr lang="nl-NL">
              <a:latin typeface="+mj-lt"/>
              <a:cs typeface="Verdana"/>
            </a:endParaRPr>
          </a:p>
          <a:p>
            <a:pPr marL="342900" indent="-342900">
              <a:lnSpc>
                <a:spcPct val="150000"/>
              </a:lnSpc>
              <a:buFont typeface="Arial" panose="020B0604020202020204" pitchFamily="34" charset="0"/>
              <a:buChar char="•"/>
            </a:pPr>
            <a:endParaRPr lang="nl-NL">
              <a:latin typeface="+mj-lt"/>
              <a:cs typeface="Verdana"/>
            </a:endParaRPr>
          </a:p>
          <a:p>
            <a:pPr marL="342900" indent="-342900">
              <a:buFont typeface="Arial" panose="020B0604020202020204" pitchFamily="34" charset="0"/>
              <a:buChar char="•"/>
            </a:pPr>
            <a:endParaRPr lang="nl-NL">
              <a:latin typeface="+mj-lt"/>
            </a:endParaRPr>
          </a:p>
        </p:txBody>
      </p:sp>
      <p:sp>
        <p:nvSpPr>
          <p:cNvPr id="4" name="Tijdelijke aanduiding voor voettekst 3">
            <a:extLst>
              <a:ext uri="{FF2B5EF4-FFF2-40B4-BE49-F238E27FC236}">
                <a16:creationId xmlns:a16="http://schemas.microsoft.com/office/drawing/2014/main" id="{534C78FF-E834-4B32-8EBC-00964051D682}"/>
              </a:ext>
            </a:extLst>
          </p:cNvPr>
          <p:cNvSpPr>
            <a:spLocks noGrp="1"/>
          </p:cNvSpPr>
          <p:nvPr>
            <p:ph type="ftr" sz="quarter" idx="11"/>
          </p:nvPr>
        </p:nvSpPr>
        <p:spPr/>
        <p:txBody>
          <a:bodyPr/>
          <a:lstStyle/>
          <a:p>
            <a:r>
              <a:rPr lang="nl-NL"/>
              <a:t>Taalbuddy bijeenkomst 1 - Kennismaking</a:t>
            </a:r>
          </a:p>
        </p:txBody>
      </p:sp>
      <p:sp>
        <p:nvSpPr>
          <p:cNvPr id="5" name="Tijdelijke aanduiding voor dianummer 4">
            <a:extLst>
              <a:ext uri="{FF2B5EF4-FFF2-40B4-BE49-F238E27FC236}">
                <a16:creationId xmlns:a16="http://schemas.microsoft.com/office/drawing/2014/main" id="{1957091A-0BE1-4139-9454-BC9A2EAD3F97}"/>
              </a:ext>
            </a:extLst>
          </p:cNvPr>
          <p:cNvSpPr>
            <a:spLocks noGrp="1"/>
          </p:cNvSpPr>
          <p:nvPr>
            <p:ph type="sldNum" sz="quarter" idx="12"/>
          </p:nvPr>
        </p:nvSpPr>
        <p:spPr/>
        <p:txBody>
          <a:bodyPr/>
          <a:lstStyle/>
          <a:p>
            <a:fld id="{9AA2FC48-BCFE-4310-BE43-51E56148A879}" type="slidenum">
              <a:rPr lang="nl-NL" smtClean="0"/>
              <a:t>5</a:t>
            </a:fld>
            <a:endParaRPr lang="nl-NL"/>
          </a:p>
        </p:txBody>
      </p:sp>
    </p:spTree>
    <p:extLst>
      <p:ext uri="{BB962C8B-B14F-4D97-AF65-F5344CB8AC3E}">
        <p14:creationId xmlns:p14="http://schemas.microsoft.com/office/powerpoint/2010/main" val="3098198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E5EFE7-49C0-49C7-8657-56511DB7670F}"/>
              </a:ext>
            </a:extLst>
          </p:cNvPr>
          <p:cNvSpPr>
            <a:spLocks noGrp="1"/>
          </p:cNvSpPr>
          <p:nvPr>
            <p:ph type="title"/>
          </p:nvPr>
        </p:nvSpPr>
        <p:spPr/>
        <p:txBody>
          <a:bodyPr/>
          <a:lstStyle/>
          <a:p>
            <a:r>
              <a:rPr lang="nl-NL">
                <a:cs typeface="Verdana"/>
              </a:rPr>
              <a:t>Jij als taalbuddy</a:t>
            </a:r>
            <a:endParaRPr lang="nl-NL"/>
          </a:p>
        </p:txBody>
      </p:sp>
      <p:sp>
        <p:nvSpPr>
          <p:cNvPr id="3" name="Tijdelijke aanduiding voor inhoud 2">
            <a:extLst>
              <a:ext uri="{FF2B5EF4-FFF2-40B4-BE49-F238E27FC236}">
                <a16:creationId xmlns:a16="http://schemas.microsoft.com/office/drawing/2014/main" id="{78B67448-A89F-43D4-8AE5-20AB47972AAC}"/>
              </a:ext>
            </a:extLst>
          </p:cNvPr>
          <p:cNvSpPr>
            <a:spLocks noGrp="1"/>
          </p:cNvSpPr>
          <p:nvPr>
            <p:ph idx="1"/>
          </p:nvPr>
        </p:nvSpPr>
        <p:spPr>
          <a:xfrm>
            <a:off x="596901" y="1245393"/>
            <a:ext cx="9000000" cy="3848100"/>
          </a:xfrm>
        </p:spPr>
        <p:txBody>
          <a:bodyPr/>
          <a:lstStyle/>
          <a:p>
            <a:pPr marL="285750" indent="-285750">
              <a:lnSpc>
                <a:spcPct val="150000"/>
              </a:lnSpc>
              <a:buFont typeface="Arial" panose="020B0604020202020204" pitchFamily="34" charset="0"/>
              <a:buChar char="•"/>
            </a:pPr>
            <a:r>
              <a:rPr lang="nl-NL">
                <a:latin typeface="+mj-lt"/>
                <a:cs typeface="Verdana"/>
              </a:rPr>
              <a:t>Je kunt benoemen welke taken jij als taalbuddy hebt.</a:t>
            </a:r>
          </a:p>
          <a:p>
            <a:pPr marL="285750" indent="-285750">
              <a:lnSpc>
                <a:spcPct val="150000"/>
              </a:lnSpc>
              <a:buFont typeface="Arial" panose="020B0604020202020204" pitchFamily="34" charset="0"/>
              <a:buChar char="•"/>
            </a:pPr>
            <a:r>
              <a:rPr lang="nl-NL">
                <a:latin typeface="+mj-lt"/>
                <a:cs typeface="Verdana"/>
              </a:rPr>
              <a:t>Je kunt de kenmerken noemen van een goede relatie tussen taalbuddy en maatje.</a:t>
            </a:r>
          </a:p>
          <a:p>
            <a:pPr marL="285750" indent="-285750">
              <a:lnSpc>
                <a:spcPct val="150000"/>
              </a:lnSpc>
              <a:buFont typeface="Arial" panose="020B0604020202020204" pitchFamily="34" charset="0"/>
              <a:buChar char="•"/>
            </a:pPr>
            <a:r>
              <a:rPr lang="nl-NL">
                <a:latin typeface="+mj-lt"/>
                <a:cs typeface="Verdana"/>
              </a:rPr>
              <a:t>Je weet welke eigenschappen en vaardigheden belangrijk zijn voor een taalbuddy.</a:t>
            </a:r>
          </a:p>
          <a:p>
            <a:pPr marL="285750" indent="-285750">
              <a:lnSpc>
                <a:spcPct val="150000"/>
              </a:lnSpc>
              <a:buFont typeface="Arial" panose="020B0604020202020204" pitchFamily="34" charset="0"/>
              <a:buChar char="•"/>
            </a:pPr>
            <a:r>
              <a:rPr lang="nl-NL">
                <a:latin typeface="+mj-lt"/>
                <a:cs typeface="Verdana"/>
              </a:rPr>
              <a:t>Je weet welke eigenschappen en vaardigheden jij hebt en welke je nog kunt ontwikkelen of leren.</a:t>
            </a:r>
          </a:p>
          <a:p>
            <a:pPr marL="285750" indent="-285750">
              <a:lnSpc>
                <a:spcPct val="150000"/>
              </a:lnSpc>
              <a:buFont typeface="Arial" panose="020B0604020202020204" pitchFamily="34" charset="0"/>
              <a:buChar char="•"/>
            </a:pPr>
            <a:r>
              <a:rPr lang="nl-NL">
                <a:latin typeface="+mj-lt"/>
                <a:cs typeface="Verdana"/>
              </a:rPr>
              <a:t>Je kunt jouw eigenschappen en vaardigheden toepassen bij het begeleiden van je maatje.</a:t>
            </a:r>
          </a:p>
          <a:p>
            <a:pPr marL="342900" indent="-342900">
              <a:buFont typeface="Arial" panose="020B0604020202020204" pitchFamily="34" charset="0"/>
              <a:buChar char="•"/>
            </a:pPr>
            <a:endParaRPr lang="nl-NL">
              <a:latin typeface="+mj-lt"/>
            </a:endParaRPr>
          </a:p>
        </p:txBody>
      </p:sp>
      <p:sp>
        <p:nvSpPr>
          <p:cNvPr id="4" name="Tijdelijke aanduiding voor voettekst 3">
            <a:extLst>
              <a:ext uri="{FF2B5EF4-FFF2-40B4-BE49-F238E27FC236}">
                <a16:creationId xmlns:a16="http://schemas.microsoft.com/office/drawing/2014/main" id="{B155A8FD-D697-431A-B043-461FB9289532}"/>
              </a:ext>
            </a:extLst>
          </p:cNvPr>
          <p:cNvSpPr>
            <a:spLocks noGrp="1"/>
          </p:cNvSpPr>
          <p:nvPr>
            <p:ph type="ftr" sz="quarter" idx="11"/>
          </p:nvPr>
        </p:nvSpPr>
        <p:spPr/>
        <p:txBody>
          <a:bodyPr/>
          <a:lstStyle/>
          <a:p>
            <a:r>
              <a:rPr lang="nl-NL"/>
              <a:t>Taalbuddy bijeenkomst 1 - Kennismaking</a:t>
            </a:r>
          </a:p>
        </p:txBody>
      </p:sp>
      <p:sp>
        <p:nvSpPr>
          <p:cNvPr id="5" name="Tijdelijke aanduiding voor dianummer 4">
            <a:extLst>
              <a:ext uri="{FF2B5EF4-FFF2-40B4-BE49-F238E27FC236}">
                <a16:creationId xmlns:a16="http://schemas.microsoft.com/office/drawing/2014/main" id="{AAFF306D-9E23-4997-AF4F-A9D3D70FC2F6}"/>
              </a:ext>
            </a:extLst>
          </p:cNvPr>
          <p:cNvSpPr>
            <a:spLocks noGrp="1"/>
          </p:cNvSpPr>
          <p:nvPr>
            <p:ph type="sldNum" sz="quarter" idx="12"/>
          </p:nvPr>
        </p:nvSpPr>
        <p:spPr/>
        <p:txBody>
          <a:bodyPr/>
          <a:lstStyle/>
          <a:p>
            <a:fld id="{9AA2FC48-BCFE-4310-BE43-51E56148A879}" type="slidenum">
              <a:rPr lang="nl-NL" smtClean="0"/>
              <a:t>6</a:t>
            </a:fld>
            <a:endParaRPr lang="nl-NL"/>
          </a:p>
        </p:txBody>
      </p:sp>
    </p:spTree>
    <p:extLst>
      <p:ext uri="{BB962C8B-B14F-4D97-AF65-F5344CB8AC3E}">
        <p14:creationId xmlns:p14="http://schemas.microsoft.com/office/powerpoint/2010/main" val="1340704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D879AD-8BD0-49E2-91D7-9D0B5EC985F1}"/>
              </a:ext>
            </a:extLst>
          </p:cNvPr>
          <p:cNvSpPr>
            <a:spLocks noGrp="1"/>
          </p:cNvSpPr>
          <p:nvPr>
            <p:ph type="title"/>
          </p:nvPr>
        </p:nvSpPr>
        <p:spPr/>
        <p:txBody>
          <a:bodyPr/>
          <a:lstStyle/>
          <a:p>
            <a:r>
              <a:rPr lang="nl-NL">
                <a:cs typeface="Verdana"/>
              </a:rPr>
              <a:t>Eigenschappen en vaardigheden</a:t>
            </a:r>
            <a:endParaRPr lang="nl-NL"/>
          </a:p>
        </p:txBody>
      </p:sp>
      <p:sp>
        <p:nvSpPr>
          <p:cNvPr id="3" name="Tijdelijke aanduiding voor inhoud 2">
            <a:extLst>
              <a:ext uri="{FF2B5EF4-FFF2-40B4-BE49-F238E27FC236}">
                <a16:creationId xmlns:a16="http://schemas.microsoft.com/office/drawing/2014/main" id="{9E4EFDF6-209B-4DD0-8726-22EB5C9E4DBD}"/>
              </a:ext>
            </a:extLst>
          </p:cNvPr>
          <p:cNvSpPr>
            <a:spLocks noGrp="1"/>
          </p:cNvSpPr>
          <p:nvPr>
            <p:ph idx="1"/>
          </p:nvPr>
        </p:nvSpPr>
        <p:spPr>
          <a:xfrm>
            <a:off x="569908" y="1947841"/>
            <a:ext cx="9000000" cy="3848100"/>
          </a:xfrm>
        </p:spPr>
        <p:txBody>
          <a:bodyPr/>
          <a:lstStyle/>
          <a:p>
            <a:pPr marL="342900" indent="-342900">
              <a:lnSpc>
                <a:spcPct val="100000"/>
              </a:lnSpc>
              <a:buFont typeface="Arial" panose="020B0604020202020204" pitchFamily="34" charset="0"/>
              <a:buChar char="•"/>
            </a:pPr>
            <a:r>
              <a:rPr lang="nl-NL"/>
              <a:t>taalvaardig</a:t>
            </a:r>
          </a:p>
          <a:p>
            <a:pPr marL="342900" indent="-342900">
              <a:lnSpc>
                <a:spcPct val="100000"/>
              </a:lnSpc>
              <a:buFont typeface="Arial" panose="020B0604020202020204" pitchFamily="34" charset="0"/>
              <a:buChar char="•"/>
            </a:pPr>
            <a:endParaRPr lang="nl-NL"/>
          </a:p>
          <a:p>
            <a:pPr marL="342900" indent="-342900">
              <a:lnSpc>
                <a:spcPct val="100000"/>
              </a:lnSpc>
              <a:buFont typeface="Arial" panose="020B0604020202020204" pitchFamily="34" charset="0"/>
              <a:buChar char="•"/>
            </a:pPr>
            <a:r>
              <a:rPr lang="nl-NL"/>
              <a:t>communicatief</a:t>
            </a:r>
          </a:p>
          <a:p>
            <a:pPr>
              <a:lnSpc>
                <a:spcPct val="100000"/>
              </a:lnSpc>
            </a:pPr>
            <a:endParaRPr lang="nl-NL"/>
          </a:p>
          <a:p>
            <a:pPr marL="342900" indent="-342900">
              <a:lnSpc>
                <a:spcPct val="100000"/>
              </a:lnSpc>
              <a:buFont typeface="Arial" panose="020B0604020202020204" pitchFamily="34" charset="0"/>
              <a:buChar char="•"/>
            </a:pPr>
            <a:r>
              <a:rPr lang="nl-NL"/>
              <a:t>bewust van sterke kanten</a:t>
            </a:r>
          </a:p>
          <a:p>
            <a:pPr marL="342900" indent="-342900">
              <a:lnSpc>
                <a:spcPct val="100000"/>
              </a:lnSpc>
              <a:buFont typeface="Arial" panose="020B0604020202020204" pitchFamily="34" charset="0"/>
              <a:buChar char="•"/>
            </a:pPr>
            <a:endParaRPr lang="nl-NL"/>
          </a:p>
          <a:p>
            <a:pPr marL="342900" indent="-342900">
              <a:lnSpc>
                <a:spcPct val="100000"/>
              </a:lnSpc>
              <a:buFont typeface="Arial" panose="020B0604020202020204" pitchFamily="34" charset="0"/>
              <a:buChar char="•"/>
            </a:pPr>
            <a:r>
              <a:rPr lang="nl-NL"/>
              <a:t>een luisterend oor bieden</a:t>
            </a:r>
          </a:p>
          <a:p>
            <a:pPr marL="342900" indent="-342900">
              <a:lnSpc>
                <a:spcPct val="100000"/>
              </a:lnSpc>
              <a:buFont typeface="Arial" panose="020B0604020202020204" pitchFamily="34" charset="0"/>
              <a:buChar char="•"/>
            </a:pPr>
            <a:endParaRPr lang="nl-NL"/>
          </a:p>
          <a:p>
            <a:pPr marL="342900" indent="-342900">
              <a:lnSpc>
                <a:spcPct val="100000"/>
              </a:lnSpc>
              <a:buFont typeface="Arial" panose="020B0604020202020204" pitchFamily="34" charset="0"/>
              <a:buChar char="•"/>
            </a:pPr>
            <a:r>
              <a:rPr lang="nl-NL"/>
              <a:t>aan afspraken houden</a:t>
            </a:r>
          </a:p>
          <a:p>
            <a:pPr marL="342900" indent="-342900">
              <a:lnSpc>
                <a:spcPct val="100000"/>
              </a:lnSpc>
              <a:buFont typeface="Arial" panose="020B0604020202020204" pitchFamily="34" charset="0"/>
              <a:buChar char="•"/>
            </a:pPr>
            <a:endParaRPr lang="nl-NL"/>
          </a:p>
          <a:p>
            <a:pPr>
              <a:lnSpc>
                <a:spcPct val="100000"/>
              </a:lnSpc>
            </a:pPr>
            <a:r>
              <a:rPr lang="nl-NL"/>
              <a:t>					…en nu aan de slag!</a:t>
            </a:r>
          </a:p>
          <a:p>
            <a:pPr algn="ctr"/>
            <a:endParaRPr lang="nl-NL"/>
          </a:p>
          <a:p>
            <a:pPr algn="ctr"/>
            <a:endParaRPr lang="nl-NL"/>
          </a:p>
          <a:p>
            <a:endParaRPr lang="nl-NL"/>
          </a:p>
          <a:p>
            <a:endParaRPr lang="nl-NL"/>
          </a:p>
        </p:txBody>
      </p:sp>
      <p:sp>
        <p:nvSpPr>
          <p:cNvPr id="4" name="Tijdelijke aanduiding voor voettekst 3">
            <a:extLst>
              <a:ext uri="{FF2B5EF4-FFF2-40B4-BE49-F238E27FC236}">
                <a16:creationId xmlns:a16="http://schemas.microsoft.com/office/drawing/2014/main" id="{FA8F02F4-CCDD-4354-9944-554B554C85A7}"/>
              </a:ext>
            </a:extLst>
          </p:cNvPr>
          <p:cNvSpPr>
            <a:spLocks noGrp="1"/>
          </p:cNvSpPr>
          <p:nvPr>
            <p:ph type="ftr" sz="quarter" idx="11"/>
          </p:nvPr>
        </p:nvSpPr>
        <p:spPr/>
        <p:txBody>
          <a:bodyPr/>
          <a:lstStyle/>
          <a:p>
            <a:r>
              <a:rPr lang="nl-NL"/>
              <a:t>Taalbuddy bijeenkomst 1 - Kennismaking</a:t>
            </a:r>
          </a:p>
        </p:txBody>
      </p:sp>
      <p:sp>
        <p:nvSpPr>
          <p:cNvPr id="5" name="Tijdelijke aanduiding voor dianummer 4">
            <a:extLst>
              <a:ext uri="{FF2B5EF4-FFF2-40B4-BE49-F238E27FC236}">
                <a16:creationId xmlns:a16="http://schemas.microsoft.com/office/drawing/2014/main" id="{A8441483-30E8-4A8C-A071-AE031470D7A5}"/>
              </a:ext>
            </a:extLst>
          </p:cNvPr>
          <p:cNvSpPr>
            <a:spLocks noGrp="1"/>
          </p:cNvSpPr>
          <p:nvPr>
            <p:ph type="sldNum" sz="quarter" idx="12"/>
          </p:nvPr>
        </p:nvSpPr>
        <p:spPr/>
        <p:txBody>
          <a:bodyPr/>
          <a:lstStyle/>
          <a:p>
            <a:fld id="{9AA2FC48-BCFE-4310-BE43-51E56148A879}" type="slidenum">
              <a:rPr lang="nl-NL" smtClean="0"/>
              <a:t>7</a:t>
            </a:fld>
            <a:endParaRPr lang="nl-NL"/>
          </a:p>
        </p:txBody>
      </p:sp>
    </p:spTree>
    <p:extLst>
      <p:ext uri="{BB962C8B-B14F-4D97-AF65-F5344CB8AC3E}">
        <p14:creationId xmlns:p14="http://schemas.microsoft.com/office/powerpoint/2010/main" val="228108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7C63E1-FEBC-4EF4-837F-8122D84D683C}"/>
              </a:ext>
            </a:extLst>
          </p:cNvPr>
          <p:cNvSpPr>
            <a:spLocks noGrp="1"/>
          </p:cNvSpPr>
          <p:nvPr>
            <p:ph type="title"/>
          </p:nvPr>
        </p:nvSpPr>
        <p:spPr/>
        <p:txBody>
          <a:bodyPr/>
          <a:lstStyle/>
          <a:p>
            <a:r>
              <a:rPr lang="nl-NL"/>
              <a:t>Kennismaken</a:t>
            </a:r>
          </a:p>
        </p:txBody>
      </p:sp>
      <p:sp>
        <p:nvSpPr>
          <p:cNvPr id="4" name="Tijdelijke aanduiding voor voettekst 3">
            <a:extLst>
              <a:ext uri="{FF2B5EF4-FFF2-40B4-BE49-F238E27FC236}">
                <a16:creationId xmlns:a16="http://schemas.microsoft.com/office/drawing/2014/main" id="{A3F41664-D3A7-40E5-B449-7D34FFBFDD03}"/>
              </a:ext>
            </a:extLst>
          </p:cNvPr>
          <p:cNvSpPr>
            <a:spLocks noGrp="1"/>
          </p:cNvSpPr>
          <p:nvPr>
            <p:ph type="ftr" sz="quarter" idx="11"/>
          </p:nvPr>
        </p:nvSpPr>
        <p:spPr/>
        <p:txBody>
          <a:bodyPr/>
          <a:lstStyle/>
          <a:p>
            <a:r>
              <a:rPr lang="nl-NL"/>
              <a:t>Taalbuddy bijeenkomst 1 - Kennismaking</a:t>
            </a:r>
          </a:p>
        </p:txBody>
      </p:sp>
      <p:pic>
        <p:nvPicPr>
          <p:cNvPr id="6" name="Tijdelijke aanduiding voor inhoud 5" descr="ontmoeting.jpg">
            <a:extLst>
              <a:ext uri="{FF2B5EF4-FFF2-40B4-BE49-F238E27FC236}">
                <a16:creationId xmlns:a16="http://schemas.microsoft.com/office/drawing/2014/main" id="{641DF512-95D1-4DB1-85E5-F8946A960D3D}"/>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227921" y="2060489"/>
            <a:ext cx="3686695" cy="3819698"/>
          </a:xfrm>
          <a:prstGeom prst="rect">
            <a:avLst/>
          </a:prstGeom>
        </p:spPr>
      </p:pic>
      <p:sp>
        <p:nvSpPr>
          <p:cNvPr id="3" name="Tijdelijke aanduiding voor dianummer 2">
            <a:extLst>
              <a:ext uri="{FF2B5EF4-FFF2-40B4-BE49-F238E27FC236}">
                <a16:creationId xmlns:a16="http://schemas.microsoft.com/office/drawing/2014/main" id="{0CE7CAC7-346F-4471-A077-447821EFA181}"/>
              </a:ext>
            </a:extLst>
          </p:cNvPr>
          <p:cNvSpPr>
            <a:spLocks noGrp="1"/>
          </p:cNvSpPr>
          <p:nvPr>
            <p:ph type="sldNum" sz="quarter" idx="12"/>
          </p:nvPr>
        </p:nvSpPr>
        <p:spPr/>
        <p:txBody>
          <a:bodyPr/>
          <a:lstStyle/>
          <a:p>
            <a:fld id="{9AA2FC48-BCFE-4310-BE43-51E56148A879}" type="slidenum">
              <a:rPr lang="nl-NL" smtClean="0"/>
              <a:t>8</a:t>
            </a:fld>
            <a:endParaRPr lang="nl-NL"/>
          </a:p>
        </p:txBody>
      </p:sp>
    </p:spTree>
    <p:extLst>
      <p:ext uri="{BB962C8B-B14F-4D97-AF65-F5344CB8AC3E}">
        <p14:creationId xmlns:p14="http://schemas.microsoft.com/office/powerpoint/2010/main" val="2115386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91CC7A-83F6-483C-AD7E-6702919AF096}"/>
              </a:ext>
            </a:extLst>
          </p:cNvPr>
          <p:cNvSpPr>
            <a:spLocks noGrp="1"/>
          </p:cNvSpPr>
          <p:nvPr>
            <p:ph type="title"/>
          </p:nvPr>
        </p:nvSpPr>
        <p:spPr/>
        <p:txBody>
          <a:bodyPr/>
          <a:lstStyle/>
          <a:p>
            <a:r>
              <a:rPr lang="en-US"/>
              <a:t>Hoe het </a:t>
            </a:r>
            <a:r>
              <a:rPr lang="en-US" err="1"/>
              <a:t>voelt</a:t>
            </a:r>
            <a:r>
              <a:rPr lang="en-US"/>
              <a:t> …</a:t>
            </a:r>
            <a:endParaRPr lang="nl-NL"/>
          </a:p>
        </p:txBody>
      </p:sp>
      <p:sp>
        <p:nvSpPr>
          <p:cNvPr id="3" name="Tijdelijke aanduiding voor inhoud 2">
            <a:extLst>
              <a:ext uri="{FF2B5EF4-FFF2-40B4-BE49-F238E27FC236}">
                <a16:creationId xmlns:a16="http://schemas.microsoft.com/office/drawing/2014/main" id="{F93DD013-2079-4B15-8416-1FF779B5AA25}"/>
              </a:ext>
            </a:extLst>
          </p:cNvPr>
          <p:cNvSpPr>
            <a:spLocks noGrp="1"/>
          </p:cNvSpPr>
          <p:nvPr>
            <p:ph idx="1"/>
          </p:nvPr>
        </p:nvSpPr>
        <p:spPr/>
        <p:txBody>
          <a:bodyPr/>
          <a:lstStyle/>
          <a:p>
            <a:r>
              <a:rPr lang="nl-NL"/>
              <a:t>Om goed te kunnen lezen moet je beschikken over ruime kennis en vaardigheden. </a:t>
            </a:r>
          </a:p>
          <a:p>
            <a:endParaRPr lang="nl-NL"/>
          </a:p>
          <a:p>
            <a:pPr lvl="1"/>
            <a:r>
              <a:rPr lang="nl-NL"/>
              <a:t>	&gt; 60%	</a:t>
            </a:r>
          </a:p>
          <a:p>
            <a:pPr lvl="1"/>
            <a:r>
              <a:rPr lang="nl-NL"/>
              <a:t>	&gt; 70%	</a:t>
            </a:r>
          </a:p>
          <a:p>
            <a:pPr lvl="1"/>
            <a:r>
              <a:rPr lang="en-US"/>
              <a:t>	&gt; 80%</a:t>
            </a:r>
            <a:endParaRPr lang="nl-NL"/>
          </a:p>
          <a:p>
            <a:pPr lvl="1"/>
            <a:r>
              <a:rPr lang="nl-NL"/>
              <a:t>	&gt; 90%</a:t>
            </a:r>
          </a:p>
          <a:p>
            <a:pPr lvl="1"/>
            <a:r>
              <a:rPr lang="nl-NL"/>
              <a:t>	&gt; 100%</a:t>
            </a:r>
          </a:p>
          <a:p>
            <a:pPr lvl="1"/>
            <a:endParaRPr lang="nl-NL"/>
          </a:p>
          <a:p>
            <a:endParaRPr lang="nl-NL"/>
          </a:p>
        </p:txBody>
      </p:sp>
      <p:sp>
        <p:nvSpPr>
          <p:cNvPr id="4" name="Tijdelijke aanduiding voor voettekst 3">
            <a:extLst>
              <a:ext uri="{FF2B5EF4-FFF2-40B4-BE49-F238E27FC236}">
                <a16:creationId xmlns:a16="http://schemas.microsoft.com/office/drawing/2014/main" id="{9A798867-BE8E-4551-B366-75BC4C561B26}"/>
              </a:ext>
            </a:extLst>
          </p:cNvPr>
          <p:cNvSpPr>
            <a:spLocks noGrp="1"/>
          </p:cNvSpPr>
          <p:nvPr>
            <p:ph type="ftr" sz="quarter" idx="11"/>
          </p:nvPr>
        </p:nvSpPr>
        <p:spPr/>
        <p:txBody>
          <a:bodyPr/>
          <a:lstStyle/>
          <a:p>
            <a:r>
              <a:rPr lang="nl-NL"/>
              <a:t>Taalbuddy bijeenkomst 1 - Kennismaking</a:t>
            </a:r>
          </a:p>
        </p:txBody>
      </p:sp>
      <p:sp>
        <p:nvSpPr>
          <p:cNvPr id="5" name="Tijdelijke aanduiding voor dianummer 4">
            <a:extLst>
              <a:ext uri="{FF2B5EF4-FFF2-40B4-BE49-F238E27FC236}">
                <a16:creationId xmlns:a16="http://schemas.microsoft.com/office/drawing/2014/main" id="{276E5D70-24E5-4E38-9BB0-9F0AC5BC0E12}"/>
              </a:ext>
            </a:extLst>
          </p:cNvPr>
          <p:cNvSpPr>
            <a:spLocks noGrp="1"/>
          </p:cNvSpPr>
          <p:nvPr>
            <p:ph type="sldNum" sz="quarter" idx="12"/>
          </p:nvPr>
        </p:nvSpPr>
        <p:spPr/>
        <p:txBody>
          <a:bodyPr/>
          <a:lstStyle/>
          <a:p>
            <a:fld id="{9AA2FC48-BCFE-4310-BE43-51E56148A879}" type="slidenum">
              <a:rPr lang="nl-NL" smtClean="0"/>
              <a:t>9</a:t>
            </a:fld>
            <a:endParaRPr lang="nl-NL"/>
          </a:p>
        </p:txBody>
      </p:sp>
    </p:spTree>
    <p:extLst>
      <p:ext uri="{BB962C8B-B14F-4D97-AF65-F5344CB8AC3E}">
        <p14:creationId xmlns:p14="http://schemas.microsoft.com/office/powerpoint/2010/main" val="3510626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Kantoorthema">
  <a:themeElements>
    <a:clrScheme name="SLSKleur">
      <a:dk1>
        <a:sysClr val="windowText" lastClr="000000"/>
      </a:dk1>
      <a:lt1>
        <a:sysClr val="window" lastClr="FFFFFF"/>
      </a:lt1>
      <a:dk2>
        <a:srgbClr val="AD9150"/>
      </a:dk2>
      <a:lt2>
        <a:srgbClr val="F4F0E6"/>
      </a:lt2>
      <a:accent1>
        <a:srgbClr val="AD9150"/>
      </a:accent1>
      <a:accent2>
        <a:srgbClr val="000000"/>
      </a:accent2>
      <a:accent3>
        <a:srgbClr val="EEB7BE"/>
      </a:accent3>
      <a:accent4>
        <a:srgbClr val="D39FA5"/>
      </a:accent4>
      <a:accent5>
        <a:srgbClr val="BA888C"/>
      </a:accent5>
      <a:accent6>
        <a:srgbClr val="9F7173"/>
      </a:accent6>
      <a:hlink>
        <a:srgbClr val="000000"/>
      </a:hlink>
      <a:folHlink>
        <a:srgbClr val="000000"/>
      </a:folHlink>
    </a:clrScheme>
    <a:fontScheme name="SLShelvetica">
      <a:majorFont>
        <a:latin typeface="HelveticaNeueLT Pro 55 Roman"/>
        <a:ea typeface=""/>
        <a:cs typeface=""/>
      </a:majorFont>
      <a:minorFont>
        <a:latin typeface="HelveticaNeueLT Pro 55 Roman"/>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LS_Presentatie.potx" id="{3192C9E0-8C6D-4848-86B9-02E04D608959}" vid="{49A814BA-2DE3-4B96-AC48-8A7370478A50}"/>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a6b9fb22-25df-4dae-870a-8149d4692400">
      <UserInfo>
        <DisplayName>Marieke Wiebing</DisplayName>
        <AccountId>261</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507A10ABA19274694E16A80F3801B58" ma:contentTypeVersion="12" ma:contentTypeDescription="Een nieuw document maken." ma:contentTypeScope="" ma:versionID="ad05057deefd58774453014def4b7885">
  <xsd:schema xmlns:xsd="http://www.w3.org/2001/XMLSchema" xmlns:xs="http://www.w3.org/2001/XMLSchema" xmlns:p="http://schemas.microsoft.com/office/2006/metadata/properties" xmlns:ns2="f3c4a4e7-4a11-4f10-997b-8650d97e2035" xmlns:ns3="a6b9fb22-25df-4dae-870a-8149d4692400" targetNamespace="http://schemas.microsoft.com/office/2006/metadata/properties" ma:root="true" ma:fieldsID="be9f436c7c5a9c98bcff0e79e4f79583" ns2:_="" ns3:_="">
    <xsd:import namespace="f3c4a4e7-4a11-4f10-997b-8650d97e2035"/>
    <xsd:import namespace="a6b9fb22-25df-4dae-870a-8149d469240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c4a4e7-4a11-4f10-997b-8650d97e20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6b9fb22-25df-4dae-870a-8149d4692400"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9D541A4-A063-41D0-8A9E-5483750513B6}">
  <ds:schemaRefs>
    <ds:schemaRef ds:uri="http://schemas.microsoft.com/sharepoint/v3/contenttype/forms"/>
  </ds:schemaRefs>
</ds:datastoreItem>
</file>

<file path=customXml/itemProps2.xml><?xml version="1.0" encoding="utf-8"?>
<ds:datastoreItem xmlns:ds="http://schemas.openxmlformats.org/officeDocument/2006/customXml" ds:itemID="{7FF282DC-AE3E-4EF9-9878-EE961AA7DF2B}">
  <ds:schemaRefs>
    <ds:schemaRef ds:uri="http://purl.org/dc/elements/1.1/"/>
    <ds:schemaRef ds:uri="http://schemas.microsoft.com/office/2006/metadata/properties"/>
    <ds:schemaRef ds:uri="f3c4a4e7-4a11-4f10-997b-8650d97e2035"/>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a6b9fb22-25df-4dae-870a-8149d4692400"/>
    <ds:schemaRef ds:uri="http://www.w3.org/XML/1998/namespace"/>
  </ds:schemaRefs>
</ds:datastoreItem>
</file>

<file path=customXml/itemProps3.xml><?xml version="1.0" encoding="utf-8"?>
<ds:datastoreItem xmlns:ds="http://schemas.openxmlformats.org/officeDocument/2006/customXml" ds:itemID="{5FC564A1-2985-47FD-A3CE-3C67B7138E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c4a4e7-4a11-4f10-997b-8650d97e2035"/>
    <ds:schemaRef ds:uri="a6b9fb22-25df-4dae-870a-8149d46924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SLS_Presentatie</Template>
  <TotalTime>0</TotalTime>
  <Words>1894</Words>
  <Application>Microsoft Office PowerPoint</Application>
  <PresentationFormat>Breedbeeld</PresentationFormat>
  <Paragraphs>226</Paragraphs>
  <Slides>22</Slides>
  <Notes>16</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22</vt:i4>
      </vt:variant>
    </vt:vector>
  </HeadingPairs>
  <TitlesOfParts>
    <vt:vector size="26" baseType="lpstr">
      <vt:lpstr>Arial</vt:lpstr>
      <vt:lpstr>Calibri</vt:lpstr>
      <vt:lpstr>HelveticaNeueLT Pro 55 Roman</vt:lpstr>
      <vt:lpstr>Kantoorthema</vt:lpstr>
      <vt:lpstr>Taalbuddy  Bijeenkomst 1</vt:lpstr>
      <vt:lpstr>Taalbuddy bijeenkomst 1  Kennismaking </vt:lpstr>
      <vt:lpstr>Welkom!</vt:lpstr>
      <vt:lpstr>De training Taalbuddy</vt:lpstr>
      <vt:lpstr>Doelen van deze bijeenkomst</vt:lpstr>
      <vt:lpstr>Jij als taalbuddy</vt:lpstr>
      <vt:lpstr>Eigenschappen en vaardigheden</vt:lpstr>
      <vt:lpstr>Kennismaken</vt:lpstr>
      <vt:lpstr>Hoe het voelt …</vt:lpstr>
      <vt:lpstr>60%?</vt:lpstr>
      <vt:lpstr>70%?</vt:lpstr>
      <vt:lpstr>80%?</vt:lpstr>
      <vt:lpstr>90%?</vt:lpstr>
      <vt:lpstr>100%?</vt:lpstr>
      <vt:lpstr>Filmpje Hoe het voelt</vt:lpstr>
      <vt:lpstr>Kenmerken van laaggeletterden</vt:lpstr>
      <vt:lpstr>PowerPoint-presentatie</vt:lpstr>
      <vt:lpstr>Goede relatie taalbuddy-maatje</vt:lpstr>
      <vt:lpstr>Het VUT-model</vt:lpstr>
      <vt:lpstr>Opdracht</vt:lpstr>
      <vt:lpstr>Afsluiting en evaluatie</vt:lpstr>
      <vt:lpstr>Zijn er vragen?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Presentatie  Titel</dc:title>
  <dc:creator>Dianne Steuten</dc:creator>
  <cp:lastModifiedBy>Nanja Jessen</cp:lastModifiedBy>
  <cp:revision>1</cp:revision>
  <dcterms:created xsi:type="dcterms:W3CDTF">2020-04-08T11:36:44Z</dcterms:created>
  <dcterms:modified xsi:type="dcterms:W3CDTF">2020-05-12T15:17:08Z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0x0101006507A10ABA19274694E16A80F3801B58</vt:lpwstr>
  </property>
</Properties>
</file>